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17_16D61A0A.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6" r:id="rId4"/>
  </p:sldMasterIdLst>
  <p:notesMasterIdLst>
    <p:notesMasterId r:id="rId6"/>
  </p:notesMasterIdLst>
  <p:sldIdLst>
    <p:sldId id="279" r:id="rId5"/>
  </p:sldIdLst>
  <p:sldSz cx="51206400" cy="31089600"/>
  <p:notesSz cx="7023100" cy="9309100"/>
  <p:defaultTextStyle>
    <a:defPPr>
      <a:defRPr lang="en-US"/>
    </a:defPPr>
    <a:lvl1pPr marL="0" algn="l" defTabSz="4963945" rtl="0" eaLnBrk="1" latinLnBrk="0" hangingPunct="1">
      <a:defRPr sz="9784" kern="1200">
        <a:solidFill>
          <a:schemeClr val="tx1"/>
        </a:solidFill>
        <a:latin typeface="+mn-lt"/>
        <a:ea typeface="+mn-ea"/>
        <a:cs typeface="+mn-cs"/>
      </a:defRPr>
    </a:lvl1pPr>
    <a:lvl2pPr marL="2481972" algn="l" defTabSz="4963945" rtl="0" eaLnBrk="1" latinLnBrk="0" hangingPunct="1">
      <a:defRPr sz="9784" kern="1200">
        <a:solidFill>
          <a:schemeClr val="tx1"/>
        </a:solidFill>
        <a:latin typeface="+mn-lt"/>
        <a:ea typeface="+mn-ea"/>
        <a:cs typeface="+mn-cs"/>
      </a:defRPr>
    </a:lvl2pPr>
    <a:lvl3pPr marL="4963945" algn="l" defTabSz="4963945" rtl="0" eaLnBrk="1" latinLnBrk="0" hangingPunct="1">
      <a:defRPr sz="9784" kern="1200">
        <a:solidFill>
          <a:schemeClr val="tx1"/>
        </a:solidFill>
        <a:latin typeface="+mn-lt"/>
        <a:ea typeface="+mn-ea"/>
        <a:cs typeface="+mn-cs"/>
      </a:defRPr>
    </a:lvl3pPr>
    <a:lvl4pPr marL="7445917" algn="l" defTabSz="4963945" rtl="0" eaLnBrk="1" latinLnBrk="0" hangingPunct="1">
      <a:defRPr sz="9784" kern="1200">
        <a:solidFill>
          <a:schemeClr val="tx1"/>
        </a:solidFill>
        <a:latin typeface="+mn-lt"/>
        <a:ea typeface="+mn-ea"/>
        <a:cs typeface="+mn-cs"/>
      </a:defRPr>
    </a:lvl4pPr>
    <a:lvl5pPr marL="9927906" algn="l" defTabSz="4963945" rtl="0" eaLnBrk="1" latinLnBrk="0" hangingPunct="1">
      <a:defRPr sz="9784" kern="1200">
        <a:solidFill>
          <a:schemeClr val="tx1"/>
        </a:solidFill>
        <a:latin typeface="+mn-lt"/>
        <a:ea typeface="+mn-ea"/>
        <a:cs typeface="+mn-cs"/>
      </a:defRPr>
    </a:lvl5pPr>
    <a:lvl6pPr marL="12409879" algn="l" defTabSz="4963945" rtl="0" eaLnBrk="1" latinLnBrk="0" hangingPunct="1">
      <a:defRPr sz="9784" kern="1200">
        <a:solidFill>
          <a:schemeClr val="tx1"/>
        </a:solidFill>
        <a:latin typeface="+mn-lt"/>
        <a:ea typeface="+mn-ea"/>
        <a:cs typeface="+mn-cs"/>
      </a:defRPr>
    </a:lvl6pPr>
    <a:lvl7pPr marL="14891856" algn="l" defTabSz="4963945" rtl="0" eaLnBrk="1" latinLnBrk="0" hangingPunct="1">
      <a:defRPr sz="9784" kern="1200">
        <a:solidFill>
          <a:schemeClr val="tx1"/>
        </a:solidFill>
        <a:latin typeface="+mn-lt"/>
        <a:ea typeface="+mn-ea"/>
        <a:cs typeface="+mn-cs"/>
      </a:defRPr>
    </a:lvl7pPr>
    <a:lvl8pPr marL="17373829" algn="l" defTabSz="4963945" rtl="0" eaLnBrk="1" latinLnBrk="0" hangingPunct="1">
      <a:defRPr sz="9784" kern="1200">
        <a:solidFill>
          <a:schemeClr val="tx1"/>
        </a:solidFill>
        <a:latin typeface="+mn-lt"/>
        <a:ea typeface="+mn-ea"/>
        <a:cs typeface="+mn-cs"/>
      </a:defRPr>
    </a:lvl8pPr>
    <a:lvl9pPr marL="19855801" algn="l" defTabSz="4963945" rtl="0" eaLnBrk="1" latinLnBrk="0" hangingPunct="1">
      <a:defRPr sz="978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 userDrawn="1">
          <p15:clr>
            <a:srgbClr val="A4A3A4"/>
          </p15:clr>
        </p15:guide>
        <p15:guide id="2" pos="161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2DEB7B-395C-C179-A0F1-648E856A5F09}" name="Holly Tenaglia" initials="HT" userId="b11cd3c214f608b1" providerId="Windows Live"/>
  <p188:author id="{9FDF1D9F-8913-4695-6DD5-8CAD7F94DDB8}" name="Garber, Kelli M." initials="GKM" userId="S::kgarber@odu.edu::56869d88-d908-4a57-bc5e-b2b8ecfe4e4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F9B"/>
    <a:srgbClr val="F5F3E2"/>
    <a:srgbClr val="F6F4E7"/>
    <a:srgbClr val="FAF9F0"/>
    <a:srgbClr val="0046E1"/>
    <a:srgbClr val="FAC558"/>
    <a:srgbClr val="DD3D7B"/>
    <a:srgbClr val="ADCF2B"/>
    <a:srgbClr val="37B0D0"/>
    <a:srgbClr val="C4CC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78" autoAdjust="0"/>
    <p:restoredTop sz="91055" autoAdjust="0"/>
  </p:normalViewPr>
  <p:slideViewPr>
    <p:cSldViewPr>
      <p:cViewPr varScale="1">
        <p:scale>
          <a:sx n="15" d="100"/>
          <a:sy n="15" d="100"/>
        </p:scale>
        <p:origin x="92" y="68"/>
      </p:cViewPr>
      <p:guideLst>
        <p:guide orient="horz" pos="476"/>
        <p:guide pos="16128"/>
      </p:guideLst>
    </p:cSldViewPr>
  </p:slideViewPr>
  <p:outlineViewPr>
    <p:cViewPr>
      <p:scale>
        <a:sx n="33" d="100"/>
        <a:sy n="33" d="100"/>
      </p:scale>
      <p:origin x="0" y="-588"/>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omments/modernComment_117_16D61A0A.xml><?xml version="1.0" encoding="utf-8"?>
<p188:cmLst xmlns:a="http://schemas.openxmlformats.org/drawingml/2006/main" xmlns:r="http://schemas.openxmlformats.org/officeDocument/2006/relationships" xmlns:p188="http://schemas.microsoft.com/office/powerpoint/2018/8/main">
  <p188:cm id="{87ECF18C-CE50-AF44-8608-356954BE7619}" authorId="{372DEB7B-395C-C179-A0F1-648E856A5F09}" created="2026-02-04T01:30:37.536">
    <ac:deMkLst xmlns:ac="http://schemas.microsoft.com/office/drawing/2013/main/command">
      <pc:docMk xmlns:pc="http://schemas.microsoft.com/office/powerpoint/2013/main/command"/>
      <pc:sldMk xmlns:pc="http://schemas.microsoft.com/office/powerpoint/2013/main/command" cId="383130122" sldId="279"/>
      <ac:spMk id="22" creationId="{E71A753E-C66E-1D0A-9E17-FE5D9305299A}"/>
    </ac:deMkLst>
    <p188:txBody>
      <a:bodyPr/>
      <a:lstStyle/>
      <a:p>
        <a:r>
          <a:rPr lang="en-US"/>
          <a:t>Is this the title you submitted for your abstract? Should be the same title you've been using</a:t>
        </a:r>
      </a:p>
    </p188:txBody>
  </p188:cm>
  <p188:cm id="{6EC326E8-2A3A-724D-8E07-8D54B3839975}" authorId="{372DEB7B-395C-C179-A0F1-648E856A5F09}" created="2026-02-04T01:32:37.578">
    <ac:deMkLst xmlns:ac="http://schemas.microsoft.com/office/drawing/2013/main/command">
      <pc:docMk xmlns:pc="http://schemas.microsoft.com/office/powerpoint/2013/main/command"/>
      <pc:sldMk xmlns:pc="http://schemas.microsoft.com/office/powerpoint/2013/main/command" cId="383130122" sldId="279"/>
      <ac:spMk id="3" creationId="{BE12214C-B1C9-3DF8-BEB6-5E3F3E950C6A}"/>
    </ac:deMkLst>
    <p188:txBody>
      <a:bodyPr/>
      <a:lstStyle/>
      <a:p>
        <a:r>
          <a:rPr lang="en-US"/>
          <a:t>Should use bullets for uniformity throughout poster</a:t>
        </a:r>
      </a:p>
    </p188:txBody>
  </p188:cm>
  <p188:cm id="{D42D1FDC-FAA2-E542-A2D5-F84B710DB996}" authorId="{372DEB7B-395C-C179-A0F1-648E856A5F09}" created="2026-02-04T01:33:22.763">
    <ac:deMkLst xmlns:ac="http://schemas.microsoft.com/office/drawing/2013/main/command">
      <pc:docMk xmlns:pc="http://schemas.microsoft.com/office/powerpoint/2013/main/command"/>
      <pc:sldMk xmlns:pc="http://schemas.microsoft.com/office/powerpoint/2013/main/command" cId="383130122" sldId="279"/>
      <ac:picMk id="36" creationId="{08982AF0-F01C-8692-48E2-E38682C3A865}"/>
    </ac:deMkLst>
    <p188:txBody>
      <a:bodyPr/>
      <a:lstStyle/>
      <a:p>
        <a:r>
          <a:rPr lang="en-US"/>
          <a:t>Good visual for how they may be feeling</a:t>
        </a:r>
      </a:p>
    </p188:txBody>
  </p188:cm>
  <p188:cm id="{F1C17A95-0889-3C4A-8D75-DF660D5162AE}" authorId="{372DEB7B-395C-C179-A0F1-648E856A5F09}" created="2026-02-04T01:33:47.104">
    <ac:deMkLst xmlns:ac="http://schemas.microsoft.com/office/drawing/2013/main/command">
      <pc:docMk xmlns:pc="http://schemas.microsoft.com/office/powerpoint/2013/main/command"/>
      <pc:sldMk xmlns:pc="http://schemas.microsoft.com/office/powerpoint/2013/main/command" cId="383130122" sldId="279"/>
      <ac:spMk id="5" creationId="{4C1B3757-EBD0-53BB-7881-9842988ABA2A}"/>
    </ac:deMkLst>
    <p188:txBody>
      <a:bodyPr/>
      <a:lstStyle/>
      <a:p>
        <a:r>
          <a:rPr lang="en-US"/>
          <a:t>Should have research questions here</a:t>
        </a:r>
      </a:p>
    </p188:txBody>
  </p188:cm>
  <p188:cm id="{BB6F372A-27AA-2244-9A99-0486C677EE47}" authorId="{372DEB7B-395C-C179-A0F1-648E856A5F09}" created="2026-02-04T01:35:19.506">
    <ac:deMkLst xmlns:ac="http://schemas.microsoft.com/office/drawing/2013/main/command">
      <pc:docMk xmlns:pc="http://schemas.microsoft.com/office/powerpoint/2013/main/command"/>
      <pc:sldMk xmlns:pc="http://schemas.microsoft.com/office/powerpoint/2013/main/command" cId="383130122" sldId="279"/>
      <ac:graphicFrameMk id="26" creationId="{B80244DB-D2CD-F161-49BA-8D966E26A0B9}"/>
    </ac:deMkLst>
    <p188:txBody>
      <a:bodyPr/>
      <a:lstStyle/>
      <a:p>
        <a:r>
          <a:rPr lang="en-US"/>
          <a:t>May look better as pie charts rather than table. Which part of the demographics do you want to highlight?</a:t>
        </a:r>
      </a:p>
    </p188:txBody>
  </p188:cm>
  <p188:cm id="{ED3EB836-FD88-3748-8CF2-9B7C12FF2CEE}" authorId="{372DEB7B-395C-C179-A0F1-648E856A5F09}" created="2026-02-04T01:36:11.661">
    <ac:deMkLst xmlns:ac="http://schemas.microsoft.com/office/drawing/2013/main/command">
      <pc:docMk xmlns:pc="http://schemas.microsoft.com/office/powerpoint/2013/main/command"/>
      <pc:sldMk xmlns:pc="http://schemas.microsoft.com/office/powerpoint/2013/main/command" cId="383130122" sldId="279"/>
      <ac:spMk id="29" creationId="{2576FF9A-78D3-B8EA-2D82-D41591DE2B52}"/>
    </ac:deMkLst>
    <p188:txBody>
      <a:bodyPr/>
      <a:lstStyle/>
      <a:p>
        <a:r>
          <a:rPr lang="en-US"/>
          <a:t>Include name of scales you used</a:t>
        </a:r>
      </a:p>
    </p188:txBody>
  </p188:cm>
  <p188:cm id="{E76053C1-5741-F74F-BEFF-346BAB0A53A4}" authorId="{372DEB7B-395C-C179-A0F1-648E856A5F09}" created="2026-02-04T01:38:18.089">
    <ac:deMkLst xmlns:ac="http://schemas.microsoft.com/office/drawing/2013/main/command">
      <pc:docMk xmlns:pc="http://schemas.microsoft.com/office/powerpoint/2013/main/command"/>
      <pc:sldMk xmlns:pc="http://schemas.microsoft.com/office/powerpoint/2013/main/command" cId="383130122" sldId="279"/>
      <ac:spMk id="11" creationId="{76EC4CCD-AB3B-693C-DCB5-5B0E69256E24}"/>
    </ac:deMkLst>
    <p188:txBody>
      <a:bodyPr/>
      <a:lstStyle/>
      <a:p>
        <a:r>
          <a:rPr lang="en-US"/>
          <a:t>While not part of your research questions, some additional interesting findings were: how none of your patients had heard of the app despite it being released quite a few years ago, anecdotal comments from your families wishing for integration, the high level of anxiety that caregivers had, and the distance that your patients had to drive to your center.</a:t>
        </a:r>
      </a:p>
    </p188:txBody>
  </p188:cm>
  <p188:cm id="{4636C7EF-DC5F-B241-9B51-452CC43CFC0B}" authorId="{372DEB7B-395C-C179-A0F1-648E856A5F09}" created="2026-02-04T01:39:03.032">
    <ac:deMkLst xmlns:ac="http://schemas.microsoft.com/office/drawing/2013/main/command">
      <pc:docMk xmlns:pc="http://schemas.microsoft.com/office/powerpoint/2013/main/command"/>
      <pc:sldMk xmlns:pc="http://schemas.microsoft.com/office/powerpoint/2013/main/command" cId="383130122" sldId="279"/>
      <ac:spMk id="13" creationId="{7E4B9F07-7A34-E4D0-5383-CA070DB3FC01}"/>
    </ac:deMkLst>
    <p188:txBody>
      <a:bodyPr/>
      <a:lstStyle/>
      <a:p>
        <a:r>
          <a:rPr lang="en-US"/>
          <a:t>Should put in bullet form for uniformity</a:t>
        </a:r>
      </a:p>
    </p188:txBody>
  </p188:cm>
  <p188:cm id="{7E262134-B8B1-324B-AF1C-CE3C7434D077}" authorId="{372DEB7B-395C-C179-A0F1-648E856A5F09}" created="2026-02-04T01:39:41.207">
    <ac:deMkLst xmlns:ac="http://schemas.microsoft.com/office/drawing/2013/main/command">
      <pc:docMk xmlns:pc="http://schemas.microsoft.com/office/powerpoint/2013/main/command"/>
      <pc:sldMk xmlns:pc="http://schemas.microsoft.com/office/powerpoint/2013/main/command" cId="383130122" sldId="279"/>
      <ac:spMk id="14" creationId="{D3B30E65-BC46-7EE5-7BE8-F528D02C8684}"/>
    </ac:deMkLst>
    <p188:txBody>
      <a:bodyPr/>
      <a:lstStyle/>
      <a:p>
        <a:r>
          <a:rPr lang="en-US"/>
          <a:t>There is a correlation, but can't specifically say that there is a causal relationship</a:t>
        </a:r>
      </a:p>
    </p188:txBody>
  </p188:cm>
  <p188:cm id="{8AE4B298-07F5-924A-9A93-9D3BC77CAC71}" authorId="{372DEB7B-395C-C179-A0F1-648E856A5F09}" created="2026-02-04T01:41:18.580">
    <ac:deMkLst xmlns:ac="http://schemas.microsoft.com/office/drawing/2013/main/command">
      <pc:docMk xmlns:pc="http://schemas.microsoft.com/office/powerpoint/2013/main/command"/>
      <pc:sldMk xmlns:pc="http://schemas.microsoft.com/office/powerpoint/2013/main/command" cId="383130122" sldId="279"/>
      <ac:spMk id="14" creationId="{D3B30E65-BC46-7EE5-7BE8-F528D02C8684}"/>
    </ac:deMkLst>
    <p188:txBody>
      <a:bodyPr/>
      <a:lstStyle/>
      <a:p>
        <a:r>
          <a:rPr lang="en-US"/>
          <a:t>Need to highlight that high anxiety shows there is a need, along with the long distances your patient's travel, increasing usefulness and integration of apps to patients is important</a:t>
        </a:r>
      </a:p>
    </p188:txBody>
  </p188:cm>
  <p188:cm id="{1C5945E5-D16A-AE42-9A1F-5F242E407D7B}" authorId="{9FDF1D9F-8913-4695-6DD5-8CAD7F94DDB8}" created="2026-02-04T20:44:16.575">
    <ac:deMkLst xmlns:ac="http://schemas.microsoft.com/office/drawing/2013/main/command">
      <pc:docMk xmlns:pc="http://schemas.microsoft.com/office/powerpoint/2013/main/command"/>
      <pc:sldMk xmlns:pc="http://schemas.microsoft.com/office/powerpoint/2013/main/command" cId="383130122" sldId="279"/>
      <ac:spMk id="30" creationId="{A98D60F7-8607-D736-D94A-D9FD47AEDAC4}"/>
    </ac:deMkLst>
    <p188:txBody>
      <a:bodyPr/>
      <a:lstStyle/>
      <a:p>
        <a:r>
          <a:rPr lang="en-US"/>
          <a:t>You can make this table smaller by putting the n/% in one column. </a:t>
        </a:r>
      </a:p>
    </p188:txBody>
  </p188:cm>
  <p188:cm id="{1A6968DA-66C2-784C-BC2F-6D8F89B14054}" authorId="{9FDF1D9F-8913-4695-6DD5-8CAD7F94DDB8}" created="2026-02-04T20:44:38.404">
    <ac:deMkLst xmlns:ac="http://schemas.microsoft.com/office/drawing/2013/main/command">
      <pc:docMk xmlns:pc="http://schemas.microsoft.com/office/powerpoint/2013/main/command"/>
      <pc:sldMk xmlns:pc="http://schemas.microsoft.com/office/powerpoint/2013/main/command" cId="383130122" sldId="279"/>
      <ac:spMk id="3" creationId="{BE12214C-B1C9-3DF8-BEB6-5E3F3E950C6A}"/>
    </ac:deMkLst>
    <p188:txBody>
      <a:bodyPr/>
      <a:lstStyle/>
      <a:p>
        <a:r>
          <a:rPr lang="en-US"/>
          <a:t>Keep bullets throughout for consistency</a:t>
        </a:r>
      </a:p>
    </p188:txBody>
  </p188:cm>
  <p188:cm id="{B95F6118-0110-3243-B0B0-D457BCF9B8C1}" authorId="{9FDF1D9F-8913-4695-6DD5-8CAD7F94DDB8}" created="2026-02-04T20:45:08.608">
    <ac:txMkLst xmlns:ac="http://schemas.microsoft.com/office/drawing/2013/main/command">
      <pc:docMk xmlns:pc="http://schemas.microsoft.com/office/powerpoint/2013/main/command"/>
      <pc:sldMk xmlns:pc="http://schemas.microsoft.com/office/powerpoint/2013/main/command" cId="383130122" sldId="279"/>
      <ac:spMk id="29" creationId="{2576FF9A-78D3-B8EA-2D82-D41591DE2B52}"/>
      <ac:txMk cp="23" len="33">
        <ac:context len="275" hash="354952795"/>
      </ac:txMk>
    </ac:txMkLst>
    <p188:pos x="8766326" y="1905498"/>
    <p188:txBody>
      <a:bodyPr/>
      <a:lstStyle/>
      <a:p>
        <a:r>
          <a:rPr lang="en-US"/>
          <a:t>It is a convenience sample of caregivers of cancer patients, not cancer patients</a:t>
        </a:r>
      </a:p>
    </p188:txBody>
  </p188:cm>
  <p188:cm id="{1A240932-17D6-FB42-A6B6-15819A8DBBD8}" authorId="{9FDF1D9F-8913-4695-6DD5-8CAD7F94DDB8}" created="2026-02-04T20:47:15.344">
    <ac:deMkLst xmlns:ac="http://schemas.microsoft.com/office/drawing/2013/main/command">
      <pc:docMk xmlns:pc="http://schemas.microsoft.com/office/powerpoint/2013/main/command"/>
      <pc:sldMk xmlns:pc="http://schemas.microsoft.com/office/powerpoint/2013/main/command" cId="383130122" sldId="279"/>
      <ac:spMk id="11" creationId="{76EC4CCD-AB3B-693C-DCB5-5B0E69256E24}"/>
    </ac:deMkLst>
    <p188:txBody>
      <a:bodyPr/>
      <a:lstStyle/>
      <a:p>
        <a:r>
          <a:rPr lang="en-US"/>
          <a:t>Be syre to include actual statistics. Use a table or enter them with the bullets. You should highlight the levels of anxiety and self efficacy based on total score. ARe they high? low? See notes in analysis assignment</a:t>
        </a:r>
      </a:p>
    </p188:txBody>
  </p188:cm>
  <p188:cm id="{C0A16965-BA8A-8E45-8C69-3CD993889D58}" authorId="{9FDF1D9F-8913-4695-6DD5-8CAD7F94DDB8}" created="2026-02-04T20:48:19.624">
    <ac:txMkLst xmlns:ac="http://schemas.microsoft.com/office/drawing/2013/main/command">
      <pc:docMk xmlns:pc="http://schemas.microsoft.com/office/powerpoint/2013/main/command"/>
      <pc:sldMk xmlns:pc="http://schemas.microsoft.com/office/powerpoint/2013/main/command" cId="383130122" sldId="279"/>
      <ac:spMk id="12" creationId="{94E44A5C-3AE6-B714-247C-159CE61E577D}"/>
      <ac:txMk cp="0">
        <ac:context len="4" hash="481780"/>
      </ac:txMk>
    </ac:txMkLst>
    <p188:pos x="10744967" y="3994713"/>
    <p188:txBody>
      <a:bodyPr/>
      <a:lstStyle/>
      <a:p>
        <a:r>
          <a:rPr lang="en-US"/>
          <a:t>Do you mean based on how many months it has been from diagnosis? Did you analyze this? How did you collapse data. Be specific.</a:t>
        </a:r>
      </a:p>
    </p188:txBody>
  </p188:cm>
  <p188:cm id="{A12971F7-46BB-DE41-AA8F-2166AFDC7810}" authorId="{9FDF1D9F-8913-4695-6DD5-8CAD7F94DDB8}" created="2026-02-04T20:48:48.404">
    <ac:txMkLst xmlns:ac="http://schemas.microsoft.com/office/drawing/2013/main/command">
      <pc:docMk xmlns:pc="http://schemas.microsoft.com/office/powerpoint/2013/main/command"/>
      <pc:sldMk xmlns:pc="http://schemas.microsoft.com/office/powerpoint/2013/main/command" cId="383130122" sldId="279"/>
      <ac:spMk id="12" creationId="{94E44A5C-3AE6-B714-247C-159CE61E577D}"/>
      <ac:txMk cp="0">
        <ac:context len="4" hash="481780"/>
      </ac:txMk>
    </ac:txMkLst>
    <p188:pos x="2477267" y="6547413"/>
    <p188:txBody>
      <a:bodyPr/>
      <a:lstStyle/>
      <a:p>
        <a:r>
          <a:rPr lang="en-US"/>
          <a:t>be specific...total score not levels
Remember results is for the stats. Discussion is where you highlight key findings and their meaning.</a:t>
        </a:r>
      </a:p>
    </p188:txBody>
  </p188:cm>
  <p188:cm id="{3E14B3B7-ACE7-AD43-B909-B9F190D5CA7C}" authorId="{9FDF1D9F-8913-4695-6DD5-8CAD7F94DDB8}" created="2026-02-04T20:49:55.845">
    <ac:deMkLst xmlns:ac="http://schemas.microsoft.com/office/drawing/2013/main/command">
      <pc:docMk xmlns:pc="http://schemas.microsoft.com/office/powerpoint/2013/main/command"/>
      <pc:sldMk xmlns:pc="http://schemas.microsoft.com/office/powerpoint/2013/main/command" cId="383130122" sldId="279"/>
      <ac:spMk id="14" creationId="{D3B30E65-BC46-7EE5-7BE8-F528D02C8684}"/>
    </ac:deMkLst>
    <p188:txBody>
      <a:bodyPr/>
      <a:lstStyle/>
      <a:p>
        <a:r>
          <a:rPr lang="en-US"/>
          <a:t>Bullets are best not narrative</a:t>
        </a:r>
      </a:p>
    </p188:txBody>
  </p188:cm>
  <p188:cm id="{80F719A1-30FC-AF45-AB3D-0D8FDC4E6BB1}" authorId="{9FDF1D9F-8913-4695-6DD5-8CAD7F94DDB8}" created="2026-02-04T20:51:25.501">
    <ac:deMkLst xmlns:ac="http://schemas.microsoft.com/office/drawing/2013/main/command">
      <pc:docMk xmlns:pc="http://schemas.microsoft.com/office/powerpoint/2013/main/command"/>
      <pc:sldMk xmlns:pc="http://schemas.microsoft.com/office/powerpoint/2013/main/command" cId="383130122" sldId="279"/>
      <ac:spMk id="19" creationId="{87258DB0-4091-2F9E-37FC-6F407CC93211}"/>
    </ac:deMkLst>
    <p188:txBody>
      <a:bodyPr/>
      <a:lstStyle/>
      <a:p>
        <a:r>
          <a:rPr lang="en-US"/>
          <a:t>Put an acknowledgement for MUSC here.  </a:t>
        </a:r>
      </a:p>
    </p188:txBody>
  </p188:cm>
  <p188:cm id="{BB31C9F3-C6A9-7B47-AE6B-ED0187187EBC}" authorId="{9FDF1D9F-8913-4695-6DD5-8CAD7F94DDB8}" created="2026-02-04T20:52:10.578">
    <ac:deMkLst xmlns:ac="http://schemas.microsoft.com/office/drawing/2013/main/command">
      <pc:docMk xmlns:pc="http://schemas.microsoft.com/office/powerpoint/2013/main/command"/>
      <pc:sldMk xmlns:pc="http://schemas.microsoft.com/office/powerpoint/2013/main/command" cId="383130122" sldId="279"/>
      <ac:spMk id="23" creationId="{FE5F912F-E49A-D805-170B-5845345927D9}"/>
    </ac:deMkLst>
    <p188:txBody>
      <a:bodyPr/>
      <a:lstStyle/>
      <a:p>
        <a:r>
          <a:rPr lang="en-US"/>
          <a:t>DNP (S) is not a true credential. Just use your current credentials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B9290D2E-0944-47C8-99DF-925AB13FC617}" type="datetimeFigureOut">
              <a:rPr lang="en-US" smtClean="0"/>
              <a:t>2/9/2026</a:t>
            </a:fld>
            <a:endParaRPr lang="en-US"/>
          </a:p>
        </p:txBody>
      </p:sp>
      <p:sp>
        <p:nvSpPr>
          <p:cNvPr id="4" name="Slide Image Placeholder 3"/>
          <p:cNvSpPr>
            <a:spLocks noGrp="1" noRot="1" noChangeAspect="1"/>
          </p:cNvSpPr>
          <p:nvPr>
            <p:ph type="sldImg" idx="2"/>
          </p:nvPr>
        </p:nvSpPr>
        <p:spPr>
          <a:xfrm>
            <a:off x="638175" y="698500"/>
            <a:ext cx="57467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EBAA75E-9144-4FCD-A651-6471004B8422}" type="slidenum">
              <a:rPr lang="en-US" smtClean="0"/>
              <a:t>‹#›</a:t>
            </a:fld>
            <a:endParaRPr lang="en-US"/>
          </a:p>
        </p:txBody>
      </p:sp>
    </p:spTree>
    <p:extLst>
      <p:ext uri="{BB962C8B-B14F-4D97-AF65-F5344CB8AC3E}">
        <p14:creationId xmlns:p14="http://schemas.microsoft.com/office/powerpoint/2010/main" val="2014202234"/>
      </p:ext>
    </p:extLst>
  </p:cSld>
  <p:clrMap bg1="lt1" tx1="dk1" bg2="lt2" tx2="dk2" accent1="accent1" accent2="accent2" accent3="accent3" accent4="accent4" accent5="accent5" accent6="accent6" hlink="hlink" folHlink="folHlink"/>
  <p:notesStyle>
    <a:lvl1pPr marL="0" algn="l" defTabSz="1206554" rtl="0" eaLnBrk="1" latinLnBrk="0" hangingPunct="1">
      <a:defRPr sz="1587" kern="1200">
        <a:solidFill>
          <a:schemeClr val="tx1"/>
        </a:solidFill>
        <a:latin typeface="+mn-lt"/>
        <a:ea typeface="+mn-ea"/>
        <a:cs typeface="+mn-cs"/>
      </a:defRPr>
    </a:lvl1pPr>
    <a:lvl2pPr marL="603260" algn="l" defTabSz="1206554" rtl="0" eaLnBrk="1" latinLnBrk="0" hangingPunct="1">
      <a:defRPr sz="1587" kern="1200">
        <a:solidFill>
          <a:schemeClr val="tx1"/>
        </a:solidFill>
        <a:latin typeface="+mn-lt"/>
        <a:ea typeface="+mn-ea"/>
        <a:cs typeface="+mn-cs"/>
      </a:defRPr>
    </a:lvl2pPr>
    <a:lvl3pPr marL="1206554" algn="l" defTabSz="1206554" rtl="0" eaLnBrk="1" latinLnBrk="0" hangingPunct="1">
      <a:defRPr sz="1587" kern="1200">
        <a:solidFill>
          <a:schemeClr val="tx1"/>
        </a:solidFill>
        <a:latin typeface="+mn-lt"/>
        <a:ea typeface="+mn-ea"/>
        <a:cs typeface="+mn-cs"/>
      </a:defRPr>
    </a:lvl3pPr>
    <a:lvl4pPr marL="1809815" algn="l" defTabSz="1206554" rtl="0" eaLnBrk="1" latinLnBrk="0" hangingPunct="1">
      <a:defRPr sz="1587" kern="1200">
        <a:solidFill>
          <a:schemeClr val="tx1"/>
        </a:solidFill>
        <a:latin typeface="+mn-lt"/>
        <a:ea typeface="+mn-ea"/>
        <a:cs typeface="+mn-cs"/>
      </a:defRPr>
    </a:lvl4pPr>
    <a:lvl5pPr marL="2413072" algn="l" defTabSz="1206554" rtl="0" eaLnBrk="1" latinLnBrk="0" hangingPunct="1">
      <a:defRPr sz="1587" kern="1200">
        <a:solidFill>
          <a:schemeClr val="tx1"/>
        </a:solidFill>
        <a:latin typeface="+mn-lt"/>
        <a:ea typeface="+mn-ea"/>
        <a:cs typeface="+mn-cs"/>
      </a:defRPr>
    </a:lvl5pPr>
    <a:lvl6pPr marL="3016348" algn="l" defTabSz="1206554" rtl="0" eaLnBrk="1" latinLnBrk="0" hangingPunct="1">
      <a:defRPr sz="1587" kern="1200">
        <a:solidFill>
          <a:schemeClr val="tx1"/>
        </a:solidFill>
        <a:latin typeface="+mn-lt"/>
        <a:ea typeface="+mn-ea"/>
        <a:cs typeface="+mn-cs"/>
      </a:defRPr>
    </a:lvl6pPr>
    <a:lvl7pPr marL="3619630" algn="l" defTabSz="1206554" rtl="0" eaLnBrk="1" latinLnBrk="0" hangingPunct="1">
      <a:defRPr sz="1587" kern="1200">
        <a:solidFill>
          <a:schemeClr val="tx1"/>
        </a:solidFill>
        <a:latin typeface="+mn-lt"/>
        <a:ea typeface="+mn-ea"/>
        <a:cs typeface="+mn-cs"/>
      </a:defRPr>
    </a:lvl7pPr>
    <a:lvl8pPr marL="4222886" algn="l" defTabSz="1206554" rtl="0" eaLnBrk="1" latinLnBrk="0" hangingPunct="1">
      <a:defRPr sz="1587" kern="1200">
        <a:solidFill>
          <a:schemeClr val="tx1"/>
        </a:solidFill>
        <a:latin typeface="+mn-lt"/>
        <a:ea typeface="+mn-ea"/>
        <a:cs typeface="+mn-cs"/>
      </a:defRPr>
    </a:lvl8pPr>
    <a:lvl9pPr marL="4826162" algn="l" defTabSz="1206554" rtl="0" eaLnBrk="1" latinLnBrk="0" hangingPunct="1">
      <a:defRPr sz="158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8175" y="698500"/>
            <a:ext cx="5746750"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3831374">
              <a:defRPr/>
            </a:pPr>
            <a:fld id="{3EBAA75E-9144-4FCD-A651-6471004B8422}" type="slidenum">
              <a:rPr lang="en-US">
                <a:solidFill>
                  <a:prstClr val="black"/>
                </a:solidFill>
                <a:latin typeface="Calibri"/>
              </a:rPr>
              <a:pPr defTabSz="3831374">
                <a:defRPr/>
              </a:pPr>
              <a:t>1</a:t>
            </a:fld>
            <a:endParaRPr lang="en-US">
              <a:solidFill>
                <a:prstClr val="black"/>
              </a:solidFill>
              <a:latin typeface="Calibri"/>
            </a:endParaRPr>
          </a:p>
        </p:txBody>
      </p:sp>
    </p:spTree>
    <p:extLst>
      <p:ext uri="{BB962C8B-B14F-4D97-AF65-F5344CB8AC3E}">
        <p14:creationId xmlns:p14="http://schemas.microsoft.com/office/powerpoint/2010/main" val="2971973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1600" y="14033503"/>
            <a:ext cx="43525440" cy="6174739"/>
          </a:xfrm>
        </p:spPr>
        <p:txBody>
          <a:bodyPr anchor="t"/>
          <a:lstStyle>
            <a:lvl1pPr algn="l" defTabSz="1948367" rtl="0" eaLnBrk="1" latinLnBrk="0" hangingPunct="1">
              <a:spcBef>
                <a:spcPct val="0"/>
              </a:spcBef>
              <a:buNone/>
              <a:defRPr lang="en-US" sz="17108" b="1" kern="1200" cap="all" dirty="0">
                <a:solidFill>
                  <a:srgbClr val="1F7F9B"/>
                </a:solidFill>
                <a:latin typeface="+mj-lt"/>
                <a:ea typeface="+mj-ea"/>
                <a:cs typeface="+mj-cs"/>
              </a:defRPr>
            </a:lvl1pPr>
          </a:lstStyle>
          <a:p>
            <a:r>
              <a:rPr lang="en-US" dirty="0"/>
              <a:t>Click to edit Master title style</a:t>
            </a:r>
          </a:p>
        </p:txBody>
      </p:sp>
      <p:sp>
        <p:nvSpPr>
          <p:cNvPr id="3" name="Text Placeholder 2"/>
          <p:cNvSpPr>
            <a:spLocks noGrp="1"/>
          </p:cNvSpPr>
          <p:nvPr>
            <p:ph type="body" idx="1"/>
          </p:nvPr>
        </p:nvSpPr>
        <p:spPr>
          <a:xfrm>
            <a:off x="3911600" y="7016750"/>
            <a:ext cx="43525440" cy="6800846"/>
          </a:xfrm>
        </p:spPr>
        <p:txBody>
          <a:bodyPr anchor="b"/>
          <a:lstStyle>
            <a:lvl1pPr marL="0" indent="0">
              <a:buNone/>
              <a:defRPr sz="8502">
                <a:solidFill>
                  <a:schemeClr val="tx1">
                    <a:tint val="75000"/>
                  </a:schemeClr>
                </a:solidFill>
              </a:defRPr>
            </a:lvl1pPr>
            <a:lvl2pPr marL="1948367" indent="0">
              <a:buNone/>
              <a:defRPr sz="7671">
                <a:solidFill>
                  <a:schemeClr val="tx1">
                    <a:tint val="75000"/>
                  </a:schemeClr>
                </a:solidFill>
              </a:defRPr>
            </a:lvl2pPr>
            <a:lvl3pPr marL="3896735" indent="0">
              <a:buNone/>
              <a:defRPr sz="6844">
                <a:solidFill>
                  <a:schemeClr val="tx1">
                    <a:tint val="75000"/>
                  </a:schemeClr>
                </a:solidFill>
              </a:defRPr>
            </a:lvl3pPr>
            <a:lvl4pPr marL="5845101" indent="0">
              <a:buNone/>
              <a:defRPr sz="6013">
                <a:solidFill>
                  <a:schemeClr val="tx1">
                    <a:tint val="75000"/>
                  </a:schemeClr>
                </a:solidFill>
              </a:defRPr>
            </a:lvl4pPr>
            <a:lvl5pPr marL="7793469" indent="0">
              <a:buNone/>
              <a:defRPr sz="6013">
                <a:solidFill>
                  <a:schemeClr val="tx1">
                    <a:tint val="75000"/>
                  </a:schemeClr>
                </a:solidFill>
              </a:defRPr>
            </a:lvl5pPr>
            <a:lvl6pPr marL="9741837" indent="0">
              <a:buNone/>
              <a:defRPr sz="6013">
                <a:solidFill>
                  <a:schemeClr val="tx1">
                    <a:tint val="75000"/>
                  </a:schemeClr>
                </a:solidFill>
              </a:defRPr>
            </a:lvl6pPr>
            <a:lvl7pPr marL="11690205" indent="0">
              <a:buNone/>
              <a:defRPr sz="6013">
                <a:solidFill>
                  <a:schemeClr val="tx1">
                    <a:tint val="75000"/>
                  </a:schemeClr>
                </a:solidFill>
              </a:defRPr>
            </a:lvl7pPr>
            <a:lvl8pPr marL="13638571" indent="0">
              <a:buNone/>
              <a:defRPr sz="6013">
                <a:solidFill>
                  <a:schemeClr val="tx1">
                    <a:tint val="75000"/>
                  </a:schemeClr>
                </a:solidFill>
              </a:defRPr>
            </a:lvl8pPr>
            <a:lvl9pPr marL="15586939" indent="0">
              <a:buNone/>
              <a:defRPr sz="601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C30016-035E-4E85-9482-323D62E0CF74}"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0A67D-16E3-45FF-A0D8-B630A67C6CD5}" type="slidenum">
              <a:rPr lang="en-US" smtClean="0"/>
              <a:pPr/>
              <a:t>‹#›</a:t>
            </a:fld>
            <a:endParaRPr lang="en-US"/>
          </a:p>
        </p:txBody>
      </p:sp>
    </p:spTree>
    <p:extLst>
      <p:ext uri="{BB962C8B-B14F-4D97-AF65-F5344CB8AC3E}">
        <p14:creationId xmlns:p14="http://schemas.microsoft.com/office/powerpoint/2010/main" val="48280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9657951"/>
            <a:ext cx="43525440" cy="6664115"/>
          </a:xfrm>
        </p:spPr>
        <p:txBody>
          <a:bodyPr/>
          <a:lstStyle/>
          <a:p>
            <a:r>
              <a:rPr lang="en-US" dirty="0"/>
              <a:t>Click to edit Master title style</a:t>
            </a:r>
          </a:p>
        </p:txBody>
      </p:sp>
      <p:sp>
        <p:nvSpPr>
          <p:cNvPr id="3" name="Subtitle 2"/>
          <p:cNvSpPr>
            <a:spLocks noGrp="1"/>
          </p:cNvSpPr>
          <p:nvPr>
            <p:ph type="subTitle" idx="1"/>
          </p:nvPr>
        </p:nvSpPr>
        <p:spPr>
          <a:xfrm>
            <a:off x="7680960" y="17617440"/>
            <a:ext cx="35844480" cy="7945120"/>
          </a:xfrm>
        </p:spPr>
        <p:txBody>
          <a:bodyPr/>
          <a:lstStyle>
            <a:lvl1pPr marL="0" indent="0" algn="ctr">
              <a:buNone/>
              <a:defRPr>
                <a:solidFill>
                  <a:schemeClr val="tx1">
                    <a:tint val="75000"/>
                  </a:schemeClr>
                </a:solidFill>
              </a:defRPr>
            </a:lvl1pPr>
            <a:lvl2pPr marL="1948367" indent="0" algn="ctr">
              <a:buNone/>
              <a:defRPr>
                <a:solidFill>
                  <a:schemeClr val="tx1">
                    <a:tint val="75000"/>
                  </a:schemeClr>
                </a:solidFill>
              </a:defRPr>
            </a:lvl2pPr>
            <a:lvl3pPr marL="3896735" indent="0" algn="ctr">
              <a:buNone/>
              <a:defRPr>
                <a:solidFill>
                  <a:schemeClr val="tx1">
                    <a:tint val="75000"/>
                  </a:schemeClr>
                </a:solidFill>
              </a:defRPr>
            </a:lvl3pPr>
            <a:lvl4pPr marL="5845101" indent="0" algn="ctr">
              <a:buNone/>
              <a:defRPr>
                <a:solidFill>
                  <a:schemeClr val="tx1">
                    <a:tint val="75000"/>
                  </a:schemeClr>
                </a:solidFill>
              </a:defRPr>
            </a:lvl4pPr>
            <a:lvl5pPr marL="7793469" indent="0" algn="ctr">
              <a:buNone/>
              <a:defRPr>
                <a:solidFill>
                  <a:schemeClr val="tx1">
                    <a:tint val="75000"/>
                  </a:schemeClr>
                </a:solidFill>
              </a:defRPr>
            </a:lvl5pPr>
            <a:lvl6pPr marL="9741837" indent="0" algn="ctr">
              <a:buNone/>
              <a:defRPr>
                <a:solidFill>
                  <a:schemeClr val="tx1">
                    <a:tint val="75000"/>
                  </a:schemeClr>
                </a:solidFill>
              </a:defRPr>
            </a:lvl6pPr>
            <a:lvl7pPr marL="11690205" indent="0" algn="ctr">
              <a:buNone/>
              <a:defRPr>
                <a:solidFill>
                  <a:schemeClr val="tx1">
                    <a:tint val="75000"/>
                  </a:schemeClr>
                </a:solidFill>
              </a:defRPr>
            </a:lvl7pPr>
            <a:lvl8pPr marL="13638571" indent="0" algn="ctr">
              <a:buNone/>
              <a:defRPr>
                <a:solidFill>
                  <a:schemeClr val="tx1">
                    <a:tint val="75000"/>
                  </a:schemeClr>
                </a:solidFill>
              </a:defRPr>
            </a:lvl8pPr>
            <a:lvl9pPr marL="15586939"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2560320" y="31701316"/>
            <a:ext cx="11948160" cy="1655235"/>
          </a:xfrm>
        </p:spPr>
        <p:txBody>
          <a:bodyPr/>
          <a:lstStyle/>
          <a:p>
            <a:fld id="{B1C30016-035E-4E85-9482-323D62E0CF74}" type="datetimeFigureOut">
              <a:rPr lang="en-US" smtClean="0"/>
              <a:pPr/>
              <a:t>2/9/2026</a:t>
            </a:fld>
            <a:endParaRPr lang="en-US" dirty="0"/>
          </a:p>
        </p:txBody>
      </p:sp>
      <p:sp>
        <p:nvSpPr>
          <p:cNvPr id="5" name="Footer Placeholder 4"/>
          <p:cNvSpPr>
            <a:spLocks noGrp="1"/>
          </p:cNvSpPr>
          <p:nvPr>
            <p:ph type="ftr" sz="quarter" idx="11"/>
          </p:nvPr>
        </p:nvSpPr>
        <p:spPr>
          <a:xfrm>
            <a:off x="17495520" y="31701316"/>
            <a:ext cx="16215360" cy="1655235"/>
          </a:xfrm>
        </p:spPr>
        <p:txBody>
          <a:bodyPr/>
          <a:lstStyle/>
          <a:p>
            <a:endParaRPr lang="en-US"/>
          </a:p>
        </p:txBody>
      </p:sp>
      <p:sp>
        <p:nvSpPr>
          <p:cNvPr id="6" name="Slide Number Placeholder 5"/>
          <p:cNvSpPr>
            <a:spLocks noGrp="1"/>
          </p:cNvSpPr>
          <p:nvPr>
            <p:ph type="sldNum" sz="quarter" idx="12"/>
          </p:nvPr>
        </p:nvSpPr>
        <p:spPr>
          <a:xfrm>
            <a:off x="36697920" y="31701316"/>
            <a:ext cx="11948160" cy="1655235"/>
          </a:xfrm>
        </p:spPr>
        <p:txBody>
          <a:bodyPr/>
          <a:lstStyle/>
          <a:p>
            <a:fld id="{43D0A67D-16E3-45FF-A0D8-B630A67C6CD5}" type="slidenum">
              <a:rPr lang="en-US" smtClean="0"/>
              <a:pPr/>
              <a:t>‹#›</a:t>
            </a:fld>
            <a:endParaRPr lang="en-US" dirty="0"/>
          </a:p>
        </p:txBody>
      </p:sp>
    </p:spTree>
    <p:extLst>
      <p:ext uri="{BB962C8B-B14F-4D97-AF65-F5344CB8AC3E}">
        <p14:creationId xmlns:p14="http://schemas.microsoft.com/office/powerpoint/2010/main" val="315872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defTabSz="1948367" rtl="0" eaLnBrk="1" latinLnBrk="0" hangingPunct="1">
              <a:spcBef>
                <a:spcPct val="0"/>
              </a:spcBef>
              <a:buNone/>
              <a:defRPr lang="en-US" sz="17108" b="1" kern="1200" cap="all" dirty="0">
                <a:solidFill>
                  <a:srgbClr val="1F7F9B"/>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p:txBody>
          <a:bodyPr>
            <a:noAutofit/>
          </a:bodyPr>
          <a:lstStyle>
            <a:lvl1pPr marL="1461276" indent="-1461276" algn="l" defTabSz="1948367" rtl="0" eaLnBrk="1" latinLnBrk="0" hangingPunct="1">
              <a:spcBef>
                <a:spcPct val="20000"/>
              </a:spcBef>
              <a:buClr>
                <a:srgbClr val="AD491A"/>
              </a:buClr>
              <a:buFont typeface="Apple Symbols" panose="02000000000000000000" pitchFamily="2" charset="-79"/>
              <a:buChar char="☐"/>
              <a:defRPr lang="en-US" sz="13937" kern="1200" dirty="0">
                <a:solidFill>
                  <a:schemeClr val="tx1"/>
                </a:solidFill>
                <a:latin typeface="+mn-lt"/>
                <a:ea typeface="+mn-ea"/>
                <a:cs typeface="+mn-cs"/>
              </a:defRPr>
            </a:lvl1pPr>
            <a:lvl2pPr algn="l" defTabSz="1948367" rtl="0" eaLnBrk="1" latinLnBrk="0" hangingPunct="1">
              <a:spcBef>
                <a:spcPct val="20000"/>
              </a:spcBef>
              <a:buClr>
                <a:srgbClr val="AD491A"/>
              </a:buClr>
              <a:defRPr lang="en-US" sz="11946" kern="1200" dirty="0">
                <a:solidFill>
                  <a:schemeClr val="tx1"/>
                </a:solidFill>
                <a:latin typeface="+mn-lt"/>
                <a:ea typeface="+mn-ea"/>
                <a:cs typeface="+mn-cs"/>
              </a:defRPr>
            </a:lvl2pPr>
            <a:lvl3pPr algn="l" defTabSz="1948367" rtl="0" eaLnBrk="1" latinLnBrk="0" hangingPunct="1">
              <a:spcBef>
                <a:spcPct val="20000"/>
              </a:spcBef>
              <a:buClr>
                <a:srgbClr val="AD491A"/>
              </a:buClr>
              <a:defRPr lang="en-US" sz="9955" kern="1200" dirty="0">
                <a:solidFill>
                  <a:schemeClr val="tx1"/>
                </a:solidFill>
                <a:latin typeface="+mn-lt"/>
                <a:ea typeface="+mn-ea"/>
                <a:cs typeface="+mn-cs"/>
              </a:defRPr>
            </a:lvl3pPr>
            <a:lvl4pPr algn="l" defTabSz="1948367" rtl="0" eaLnBrk="1" latinLnBrk="0" hangingPunct="1">
              <a:spcBef>
                <a:spcPct val="20000"/>
              </a:spcBef>
              <a:buClr>
                <a:srgbClr val="AD491A"/>
              </a:buClr>
              <a:defRPr lang="en-US" sz="9955" kern="1200" dirty="0">
                <a:solidFill>
                  <a:schemeClr val="tx1"/>
                </a:solidFill>
                <a:latin typeface="+mn-lt"/>
                <a:ea typeface="+mn-ea"/>
                <a:cs typeface="+mn-cs"/>
              </a:defRPr>
            </a:lvl4pPr>
            <a:lvl5pPr algn="l" defTabSz="1948367" rtl="0" eaLnBrk="1" latinLnBrk="0" hangingPunct="1">
              <a:spcBef>
                <a:spcPct val="20000"/>
              </a:spcBef>
              <a:buClr>
                <a:srgbClr val="AD491A"/>
              </a:buClr>
              <a:defRPr lang="en-US" sz="896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1C30016-035E-4E85-9482-323D62E0CF74}" type="datetimeFigureOut">
              <a:rPr lang="en-US" smtClean="0"/>
              <a:pPr/>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D0A67D-16E3-45FF-A0D8-B630A67C6CD5}" type="slidenum">
              <a:rPr lang="en-US" smtClean="0"/>
              <a:pPr/>
              <a:t>‹#›</a:t>
            </a:fld>
            <a:endParaRPr lang="en-US"/>
          </a:p>
        </p:txBody>
      </p:sp>
    </p:spTree>
    <p:extLst>
      <p:ext uri="{BB962C8B-B14F-4D97-AF65-F5344CB8AC3E}">
        <p14:creationId xmlns:p14="http://schemas.microsoft.com/office/powerpoint/2010/main" val="235498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78100" y="3994153"/>
            <a:ext cx="46085760" cy="5181600"/>
          </a:xfrm>
        </p:spPr>
        <p:txBody>
          <a:bodyPr/>
          <a:lstStyle>
            <a:lvl1pPr algn="l" defTabSz="1948367" rtl="0" eaLnBrk="1" latinLnBrk="0" hangingPunct="1">
              <a:spcBef>
                <a:spcPct val="0"/>
              </a:spcBef>
              <a:buNone/>
              <a:defRPr lang="en-US" sz="17108" b="1" kern="1200" cap="all" dirty="0">
                <a:solidFill>
                  <a:srgbClr val="1F7F9B"/>
                </a:solidFill>
                <a:latin typeface="+mj-lt"/>
                <a:ea typeface="+mj-ea"/>
                <a:cs typeface="+mj-cs"/>
              </a:defRPr>
            </a:lvl1pPr>
          </a:lstStyle>
          <a:p>
            <a:r>
              <a:rPr lang="en-US" dirty="0"/>
              <a:t>Click to edit Master title style</a:t>
            </a:r>
          </a:p>
        </p:txBody>
      </p:sp>
      <p:sp>
        <p:nvSpPr>
          <p:cNvPr id="3" name="Content Placeholder 2"/>
          <p:cNvSpPr>
            <a:spLocks noGrp="1"/>
          </p:cNvSpPr>
          <p:nvPr>
            <p:ph sz="half" idx="1"/>
          </p:nvPr>
        </p:nvSpPr>
        <p:spPr>
          <a:xfrm>
            <a:off x="2489200" y="8636010"/>
            <a:ext cx="22616160" cy="20107492"/>
          </a:xfrm>
        </p:spPr>
        <p:txBody>
          <a:bodyPr>
            <a:normAutofit/>
          </a:bodyPr>
          <a:lstStyle>
            <a:lvl1pPr marL="1461276" indent="-1461276">
              <a:buClr>
                <a:srgbClr val="AD491A"/>
              </a:buClr>
              <a:buFont typeface="Wingdings" pitchFamily="2" charset="2"/>
              <a:buChar char="§"/>
              <a:defRPr sz="13937"/>
            </a:lvl1pPr>
            <a:lvl2pPr marL="3166102" indent="-1217735">
              <a:buClr>
                <a:srgbClr val="AD491A"/>
              </a:buClr>
              <a:buFont typeface="Courier New" panose="02070309020205020404" pitchFamily="49" charset="0"/>
              <a:buChar char="o"/>
              <a:defRPr sz="13937"/>
            </a:lvl2pPr>
            <a:lvl3pPr>
              <a:buClr>
                <a:srgbClr val="AD491A"/>
              </a:buClr>
              <a:defRPr sz="9955"/>
            </a:lvl3pPr>
            <a:lvl4pPr>
              <a:buClr>
                <a:srgbClr val="AD491A"/>
              </a:buClr>
              <a:defRPr sz="8960"/>
            </a:lvl4pPr>
            <a:lvl5pPr>
              <a:buClr>
                <a:srgbClr val="AD491A"/>
              </a:buClr>
              <a:defRPr sz="8960"/>
            </a:lvl5pPr>
            <a:lvl6pPr>
              <a:defRPr sz="7671"/>
            </a:lvl6pPr>
            <a:lvl7pPr>
              <a:defRPr sz="7671"/>
            </a:lvl7pPr>
            <a:lvl8pPr>
              <a:defRPr sz="7671"/>
            </a:lvl8pPr>
            <a:lvl9pPr>
              <a:defRPr sz="767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25958800" y="8636010"/>
            <a:ext cx="22616160" cy="20107492"/>
          </a:xfrm>
        </p:spPr>
        <p:txBody>
          <a:bodyPr>
            <a:normAutofit/>
          </a:bodyPr>
          <a:lstStyle>
            <a:lvl1pPr marL="1461276" indent="-1461276">
              <a:buFont typeface="Wingdings" pitchFamily="2" charset="2"/>
              <a:buChar char="§"/>
              <a:defRPr lang="en-US" sz="13937" kern="1200" dirty="0">
                <a:solidFill>
                  <a:schemeClr val="tx1"/>
                </a:solidFill>
                <a:latin typeface="+mn-lt"/>
                <a:ea typeface="+mn-ea"/>
                <a:cs typeface="+mn-cs"/>
              </a:defRPr>
            </a:lvl1pPr>
            <a:lvl2pPr marL="3166102" indent="-1217735">
              <a:buFont typeface="Courier New" panose="02070309020205020404" pitchFamily="49" charset="0"/>
              <a:buChar char="o"/>
              <a:defRPr lang="en-US" sz="13937" kern="1200" dirty="0">
                <a:solidFill>
                  <a:schemeClr val="tx1"/>
                </a:solidFill>
                <a:latin typeface="+mn-lt"/>
                <a:ea typeface="+mn-ea"/>
                <a:cs typeface="+mn-cs"/>
              </a:defRPr>
            </a:lvl2pPr>
            <a:lvl3pPr marL="4870919" indent="-974184">
              <a:defRPr lang="en-US" sz="9955" kern="1200" dirty="0">
                <a:solidFill>
                  <a:schemeClr val="tx1"/>
                </a:solidFill>
                <a:latin typeface="+mn-lt"/>
                <a:ea typeface="+mn-ea"/>
                <a:cs typeface="+mn-cs"/>
              </a:defRPr>
            </a:lvl3pPr>
            <a:lvl4pPr marL="6819286" indent="-974184">
              <a:defRPr lang="en-US" sz="8960" kern="1200" dirty="0">
                <a:solidFill>
                  <a:schemeClr val="tx1"/>
                </a:solidFill>
                <a:latin typeface="+mn-lt"/>
                <a:ea typeface="+mn-ea"/>
                <a:cs typeface="+mn-cs"/>
              </a:defRPr>
            </a:lvl4pPr>
            <a:lvl5pPr marL="8767654" indent="-974184">
              <a:defRPr lang="en-US" sz="8960" kern="1200" dirty="0">
                <a:solidFill>
                  <a:schemeClr val="tx1"/>
                </a:solidFill>
                <a:latin typeface="+mn-lt"/>
                <a:ea typeface="+mn-ea"/>
                <a:cs typeface="+mn-cs"/>
              </a:defRPr>
            </a:lvl5pPr>
            <a:lvl6pPr>
              <a:defRPr sz="7671"/>
            </a:lvl6pPr>
            <a:lvl7pPr>
              <a:defRPr sz="7671"/>
            </a:lvl7pPr>
            <a:lvl8pPr>
              <a:defRPr sz="7671"/>
            </a:lvl8pPr>
            <a:lvl9pPr>
              <a:defRPr sz="767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1C30016-035E-4E85-9482-323D62E0CF74}"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0A67D-16E3-45FF-A0D8-B630A67C6CD5}" type="slidenum">
              <a:rPr lang="en-US" smtClean="0"/>
              <a:pPr/>
              <a:t>‹#›</a:t>
            </a:fld>
            <a:endParaRPr lang="en-US"/>
          </a:p>
        </p:txBody>
      </p:sp>
    </p:spTree>
    <p:extLst>
      <p:ext uri="{BB962C8B-B14F-4D97-AF65-F5344CB8AC3E}">
        <p14:creationId xmlns:p14="http://schemas.microsoft.com/office/powerpoint/2010/main" val="59876250"/>
      </p:ext>
    </p:extLst>
  </p:cSld>
  <p:clrMapOvr>
    <a:masterClrMapping/>
  </p:clrMapOvr>
  <p:extLst>
    <p:ext uri="{DCECCB84-F9BA-43D5-87BE-67443E8EF086}">
      <p15:sldGuideLst xmlns:p15="http://schemas.microsoft.com/office/powerpoint/2012/main">
        <p15:guide id="1" orient="horz" pos="9792" userDrawn="1">
          <p15:clr>
            <a:srgbClr val="FBAE40"/>
          </p15:clr>
        </p15:guide>
        <p15:guide id="2" pos="1612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FED1F3AD-87DA-7288-F334-36B3D88F00EB}"/>
              </a:ext>
            </a:extLst>
          </p:cNvPr>
          <p:cNvSpPr>
            <a:spLocks noGrp="1"/>
          </p:cNvSpPr>
          <p:nvPr>
            <p:ph type="title"/>
          </p:nvPr>
        </p:nvSpPr>
        <p:spPr>
          <a:xfrm>
            <a:off x="586740" y="1299503"/>
            <a:ext cx="32636460" cy="3132077"/>
          </a:xfrm>
        </p:spPr>
        <p:txBody>
          <a:bodyPr tIns="0" anchor="t" anchorCtr="0"/>
          <a:lstStyle>
            <a:lvl1pPr>
              <a:defRPr sz="9955"/>
            </a:lvl1pPr>
          </a:lstStyle>
          <a:p>
            <a:r>
              <a:rPr lang="en-US" dirty="0"/>
              <a:t>Click to edit Master title style</a:t>
            </a:r>
          </a:p>
        </p:txBody>
      </p:sp>
      <p:sp>
        <p:nvSpPr>
          <p:cNvPr id="3" name="Text Placeholder 3">
            <a:extLst>
              <a:ext uri="{FF2B5EF4-FFF2-40B4-BE49-F238E27FC236}">
                <a16:creationId xmlns:a16="http://schemas.microsoft.com/office/drawing/2014/main" id="{CA1DE161-C11A-824D-4B62-14788ACD7587}"/>
              </a:ext>
            </a:extLst>
          </p:cNvPr>
          <p:cNvSpPr>
            <a:spLocks noGrp="1"/>
          </p:cNvSpPr>
          <p:nvPr>
            <p:ph type="body" sz="half" idx="2" hasCustomPrompt="1"/>
          </p:nvPr>
        </p:nvSpPr>
        <p:spPr>
          <a:xfrm>
            <a:off x="586740" y="3026704"/>
            <a:ext cx="15788640" cy="2472048"/>
          </a:xfrm>
          <a:prstGeom prst="rect">
            <a:avLst/>
          </a:prstGeom>
        </p:spPr>
        <p:txBody>
          <a:bodyPr tIns="0" bIns="0"/>
          <a:lstStyle>
            <a:lvl1pPr marL="0" indent="0">
              <a:buNone/>
              <a:defRPr sz="6013"/>
            </a:lvl1pPr>
            <a:lvl2pPr marL="1948367" indent="0">
              <a:buNone/>
              <a:defRPr sz="5082"/>
            </a:lvl2pPr>
            <a:lvl3pPr marL="3896735" indent="0">
              <a:buNone/>
              <a:defRPr sz="4252"/>
            </a:lvl3pPr>
            <a:lvl4pPr marL="5845101" indent="0">
              <a:buNone/>
              <a:defRPr sz="3838"/>
            </a:lvl4pPr>
            <a:lvl5pPr marL="7793469" indent="0">
              <a:buNone/>
              <a:defRPr sz="3838"/>
            </a:lvl5pPr>
            <a:lvl6pPr marL="9741837" indent="0">
              <a:buNone/>
              <a:defRPr sz="3838"/>
            </a:lvl6pPr>
            <a:lvl7pPr marL="11690205" indent="0">
              <a:buNone/>
              <a:defRPr sz="3838"/>
            </a:lvl7pPr>
            <a:lvl8pPr marL="13638571" indent="0">
              <a:buNone/>
              <a:defRPr sz="3838"/>
            </a:lvl8pPr>
            <a:lvl9pPr marL="15586939" indent="0">
              <a:buNone/>
              <a:defRPr sz="3838"/>
            </a:lvl9pPr>
          </a:lstStyle>
          <a:p>
            <a:pPr lvl="0"/>
            <a:r>
              <a:rPr lang="en-US" dirty="0"/>
              <a:t>Click to edit Master text styles</a:t>
            </a:r>
          </a:p>
        </p:txBody>
      </p:sp>
    </p:spTree>
    <p:extLst>
      <p:ext uri="{BB962C8B-B14F-4D97-AF65-F5344CB8AC3E}">
        <p14:creationId xmlns:p14="http://schemas.microsoft.com/office/powerpoint/2010/main" val="2460158861"/>
      </p:ext>
    </p:extLst>
  </p:cSld>
  <p:clrMapOvr>
    <a:masterClrMapping/>
  </p:clrMapOvr>
  <p:extLst>
    <p:ext uri="{DCECCB84-F9BA-43D5-87BE-67443E8EF086}">
      <p15:sldGuideLst xmlns:p15="http://schemas.microsoft.com/office/powerpoint/2012/main">
        <p15:guide id="1" orient="horz" pos="9792" userDrawn="1">
          <p15:clr>
            <a:srgbClr val="FBAE40"/>
          </p15:clr>
        </p15:guide>
        <p15:guide id="2" pos="1612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1762720"/>
            <a:ext cx="30723840" cy="2569215"/>
          </a:xfrm>
        </p:spPr>
        <p:txBody>
          <a:bodyPr anchor="b"/>
          <a:lstStyle>
            <a:lvl1pPr algn="l">
              <a:defRPr sz="8502" b="1"/>
            </a:lvl1pPr>
          </a:lstStyle>
          <a:p>
            <a:r>
              <a:rPr lang="en-US"/>
              <a:t>Click to edit Master title style</a:t>
            </a:r>
          </a:p>
        </p:txBody>
      </p:sp>
      <p:sp>
        <p:nvSpPr>
          <p:cNvPr id="3" name="Picture Placeholder 2"/>
          <p:cNvSpPr>
            <a:spLocks noGrp="1"/>
          </p:cNvSpPr>
          <p:nvPr>
            <p:ph type="pic" idx="1"/>
          </p:nvPr>
        </p:nvSpPr>
        <p:spPr>
          <a:xfrm>
            <a:off x="10036813" y="5289548"/>
            <a:ext cx="30723840" cy="16142125"/>
          </a:xfrm>
        </p:spPr>
        <p:txBody>
          <a:bodyPr/>
          <a:lstStyle>
            <a:lvl1pPr marL="0" indent="0">
              <a:buNone/>
              <a:defRPr sz="13688"/>
            </a:lvl1pPr>
            <a:lvl2pPr marL="1948367" indent="0">
              <a:buNone/>
              <a:defRPr sz="11921"/>
            </a:lvl2pPr>
            <a:lvl3pPr marL="3896735" indent="0">
              <a:buNone/>
              <a:defRPr sz="10264"/>
            </a:lvl3pPr>
            <a:lvl4pPr marL="5845101" indent="0">
              <a:buNone/>
              <a:defRPr sz="8502"/>
            </a:lvl4pPr>
            <a:lvl5pPr marL="7793469" indent="0">
              <a:buNone/>
              <a:defRPr sz="8502"/>
            </a:lvl5pPr>
            <a:lvl6pPr marL="9741837" indent="0">
              <a:buNone/>
              <a:defRPr sz="8502"/>
            </a:lvl6pPr>
            <a:lvl7pPr marL="11690205" indent="0">
              <a:buNone/>
              <a:defRPr sz="8502"/>
            </a:lvl7pPr>
            <a:lvl8pPr marL="13638571" indent="0">
              <a:buNone/>
              <a:defRPr sz="8502"/>
            </a:lvl8pPr>
            <a:lvl9pPr marL="15586939" indent="0">
              <a:buNone/>
              <a:defRPr sz="8502"/>
            </a:lvl9pPr>
          </a:lstStyle>
          <a:p>
            <a:endParaRPr lang="en-US"/>
          </a:p>
        </p:txBody>
      </p:sp>
      <p:sp>
        <p:nvSpPr>
          <p:cNvPr id="4" name="Text Placeholder 3"/>
          <p:cNvSpPr>
            <a:spLocks noGrp="1"/>
          </p:cNvSpPr>
          <p:nvPr>
            <p:ph type="body" sz="half" idx="2"/>
          </p:nvPr>
        </p:nvSpPr>
        <p:spPr>
          <a:xfrm>
            <a:off x="10036813" y="24331936"/>
            <a:ext cx="30723840" cy="3648704"/>
          </a:xfrm>
        </p:spPr>
        <p:txBody>
          <a:bodyPr/>
          <a:lstStyle>
            <a:lvl1pPr marL="0" indent="0">
              <a:buNone/>
              <a:defRPr sz="6013"/>
            </a:lvl1pPr>
            <a:lvl2pPr marL="1948367" indent="0">
              <a:buNone/>
              <a:defRPr sz="5082"/>
            </a:lvl2pPr>
            <a:lvl3pPr marL="3896735" indent="0">
              <a:buNone/>
              <a:defRPr sz="4252"/>
            </a:lvl3pPr>
            <a:lvl4pPr marL="5845101" indent="0">
              <a:buNone/>
              <a:defRPr sz="3838"/>
            </a:lvl4pPr>
            <a:lvl5pPr marL="7793469" indent="0">
              <a:buNone/>
              <a:defRPr sz="3838"/>
            </a:lvl5pPr>
            <a:lvl6pPr marL="9741837" indent="0">
              <a:buNone/>
              <a:defRPr sz="3838"/>
            </a:lvl6pPr>
            <a:lvl7pPr marL="11690205" indent="0">
              <a:buNone/>
              <a:defRPr sz="3838"/>
            </a:lvl7pPr>
            <a:lvl8pPr marL="13638571" indent="0">
              <a:buNone/>
              <a:defRPr sz="3838"/>
            </a:lvl8pPr>
            <a:lvl9pPr marL="15586939" indent="0">
              <a:buNone/>
              <a:defRPr sz="3838"/>
            </a:lvl9pPr>
          </a:lstStyle>
          <a:p>
            <a:pPr lvl="0"/>
            <a:r>
              <a:rPr lang="en-US" dirty="0"/>
              <a:t>Click to edit Master text styles</a:t>
            </a:r>
          </a:p>
        </p:txBody>
      </p:sp>
      <p:sp>
        <p:nvSpPr>
          <p:cNvPr id="5" name="Date Placeholder 4"/>
          <p:cNvSpPr>
            <a:spLocks noGrp="1"/>
          </p:cNvSpPr>
          <p:nvPr>
            <p:ph type="dt" sz="half" idx="10"/>
          </p:nvPr>
        </p:nvSpPr>
        <p:spPr/>
        <p:txBody>
          <a:bodyPr/>
          <a:lstStyle/>
          <a:p>
            <a:fld id="{B1C30016-035E-4E85-9482-323D62E0CF74}"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0A67D-16E3-45FF-A0D8-B630A67C6CD5}" type="slidenum">
              <a:rPr lang="en-US" smtClean="0"/>
              <a:pPr/>
              <a:t>‹#›</a:t>
            </a:fld>
            <a:endParaRPr lang="en-US"/>
          </a:p>
        </p:txBody>
      </p:sp>
    </p:spTree>
    <p:extLst>
      <p:ext uri="{BB962C8B-B14F-4D97-AF65-F5344CB8AC3E}">
        <p14:creationId xmlns:p14="http://schemas.microsoft.com/office/powerpoint/2010/main" val="3656637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78109" y="2374899"/>
            <a:ext cx="16846553" cy="5267963"/>
          </a:xfrm>
        </p:spPr>
        <p:txBody>
          <a:bodyPr anchor="b"/>
          <a:lstStyle>
            <a:lvl1pPr algn="l">
              <a:defRPr sz="8502" b="1"/>
            </a:lvl1pPr>
          </a:lstStyle>
          <a:p>
            <a:r>
              <a:rPr lang="en-US" dirty="0"/>
              <a:t>Click to edit Master title style</a:t>
            </a:r>
          </a:p>
        </p:txBody>
      </p:sp>
      <p:sp>
        <p:nvSpPr>
          <p:cNvPr id="3" name="Content Placeholder 2"/>
          <p:cNvSpPr>
            <a:spLocks noGrp="1"/>
          </p:cNvSpPr>
          <p:nvPr>
            <p:ph idx="1"/>
          </p:nvPr>
        </p:nvSpPr>
        <p:spPr>
          <a:xfrm>
            <a:off x="20020280" y="5721361"/>
            <a:ext cx="28625800" cy="22865184"/>
          </a:xfrm>
        </p:spPr>
        <p:txBody>
          <a:bodyPr/>
          <a:lstStyle>
            <a:lvl1pPr>
              <a:defRPr sz="13688"/>
            </a:lvl1pPr>
            <a:lvl2pPr>
              <a:defRPr sz="11921"/>
            </a:lvl2pPr>
            <a:lvl3pPr>
              <a:defRPr sz="10264"/>
            </a:lvl3pPr>
            <a:lvl4pPr>
              <a:defRPr sz="8502"/>
            </a:lvl4pPr>
            <a:lvl5pPr>
              <a:defRPr sz="8502"/>
            </a:lvl5pPr>
            <a:lvl6pPr>
              <a:defRPr sz="8502"/>
            </a:lvl6pPr>
            <a:lvl7pPr>
              <a:defRPr sz="8502"/>
            </a:lvl7pPr>
            <a:lvl8pPr>
              <a:defRPr sz="8502"/>
            </a:lvl8pPr>
            <a:lvl9pPr>
              <a:defRPr sz="8502"/>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9" y="8096249"/>
            <a:ext cx="16846553" cy="20402552"/>
          </a:xfrm>
        </p:spPr>
        <p:txBody>
          <a:bodyPr/>
          <a:lstStyle>
            <a:lvl1pPr marL="0" indent="0">
              <a:buNone/>
              <a:defRPr sz="6013"/>
            </a:lvl1pPr>
            <a:lvl2pPr marL="1948367" indent="0">
              <a:buNone/>
              <a:defRPr sz="5082"/>
            </a:lvl2pPr>
            <a:lvl3pPr marL="3896735" indent="0">
              <a:buNone/>
              <a:defRPr sz="4252"/>
            </a:lvl3pPr>
            <a:lvl4pPr marL="5845101" indent="0">
              <a:buNone/>
              <a:defRPr sz="3838"/>
            </a:lvl4pPr>
            <a:lvl5pPr marL="7793469" indent="0">
              <a:buNone/>
              <a:defRPr sz="3838"/>
            </a:lvl5pPr>
            <a:lvl6pPr marL="9741837" indent="0">
              <a:buNone/>
              <a:defRPr sz="3838"/>
            </a:lvl6pPr>
            <a:lvl7pPr marL="11690205" indent="0">
              <a:buNone/>
              <a:defRPr sz="3838"/>
            </a:lvl7pPr>
            <a:lvl8pPr marL="13638571" indent="0">
              <a:buNone/>
              <a:defRPr sz="3838"/>
            </a:lvl8pPr>
            <a:lvl9pPr marL="15586939" indent="0">
              <a:buNone/>
              <a:defRPr sz="3838"/>
            </a:lvl9pPr>
          </a:lstStyle>
          <a:p>
            <a:pPr lvl="0"/>
            <a:r>
              <a:rPr lang="en-US"/>
              <a:t>Click to edit Master text styles</a:t>
            </a:r>
          </a:p>
        </p:txBody>
      </p:sp>
      <p:sp>
        <p:nvSpPr>
          <p:cNvPr id="5" name="Date Placeholder 4"/>
          <p:cNvSpPr>
            <a:spLocks noGrp="1"/>
          </p:cNvSpPr>
          <p:nvPr>
            <p:ph type="dt" sz="half" idx="10"/>
          </p:nvPr>
        </p:nvSpPr>
        <p:spPr/>
        <p:txBody>
          <a:bodyPr/>
          <a:lstStyle/>
          <a:p>
            <a:fld id="{B1C30016-035E-4E85-9482-323D62E0CF74}" type="datetimeFigureOut">
              <a:rPr lang="en-US" smtClean="0"/>
              <a:pPr/>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D0A67D-16E3-45FF-A0D8-B630A67C6CD5}" type="slidenum">
              <a:rPr lang="en-US" smtClean="0"/>
              <a:pPr/>
              <a:t>‹#›</a:t>
            </a:fld>
            <a:endParaRPr lang="en-US"/>
          </a:p>
        </p:txBody>
      </p:sp>
    </p:spTree>
    <p:extLst>
      <p:ext uri="{BB962C8B-B14F-4D97-AF65-F5344CB8AC3E}">
        <p14:creationId xmlns:p14="http://schemas.microsoft.com/office/powerpoint/2010/main" val="1272907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DE33C46-4954-2325-D504-1C875C4BBB51}"/>
              </a:ext>
            </a:extLst>
          </p:cNvPr>
          <p:cNvSpPr/>
          <p:nvPr userDrawn="1"/>
        </p:nvSpPr>
        <p:spPr>
          <a:xfrm>
            <a:off x="0" y="29470351"/>
            <a:ext cx="51206400" cy="1619253"/>
          </a:xfrm>
          <a:prstGeom prst="rect">
            <a:avLst/>
          </a:prstGeom>
          <a:gradFill>
            <a:gsLst>
              <a:gs pos="0">
                <a:srgbClr val="003057"/>
              </a:gs>
              <a:gs pos="100000">
                <a:srgbClr val="1F7F9B"/>
              </a:gs>
            </a:gsLst>
            <a:lin ang="24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892847" rtl="0" eaLnBrk="1" fontAlgn="auto" latinLnBrk="0" hangingPunct="1">
              <a:lnSpc>
                <a:spcPct val="100000"/>
              </a:lnSpc>
              <a:spcBef>
                <a:spcPts val="0"/>
              </a:spcBef>
              <a:spcAft>
                <a:spcPts val="0"/>
              </a:spcAft>
              <a:buClrTx/>
              <a:buSzTx/>
              <a:buFontTx/>
              <a:buNone/>
              <a:tabLst/>
              <a:defRPr/>
            </a:pPr>
            <a:endParaRPr kumimoji="0" lang="en-US" sz="7671" b="0" i="0" u="none" strike="noStrike" kern="1200" cap="none" spc="0" normalizeH="0" baseline="0" noProof="0">
              <a:ln>
                <a:noFill/>
              </a:ln>
              <a:solidFill>
                <a:srgbClr val="1F7F9B"/>
              </a:solidFill>
              <a:effectLst/>
              <a:uLnTx/>
              <a:uFillTx/>
              <a:latin typeface="Calibri"/>
              <a:ea typeface="+mn-ea"/>
              <a:cs typeface="+mn-cs"/>
            </a:endParaRPr>
          </a:p>
        </p:txBody>
      </p:sp>
      <p:sp>
        <p:nvSpPr>
          <p:cNvPr id="2" name="Title Placeholder 1"/>
          <p:cNvSpPr>
            <a:spLocks noGrp="1"/>
          </p:cNvSpPr>
          <p:nvPr>
            <p:ph type="title"/>
          </p:nvPr>
        </p:nvSpPr>
        <p:spPr>
          <a:xfrm>
            <a:off x="2667000" y="6045200"/>
            <a:ext cx="46085760" cy="5181600"/>
          </a:xfrm>
          <a:prstGeom prst="rect">
            <a:avLst/>
          </a:prstGeom>
        </p:spPr>
        <p:txBody>
          <a:bodyPr vert="horz" lIns="375824" tIns="187916" rIns="375824" bIns="187916" rtlCol="0" anchor="ctr">
            <a:noAutofit/>
          </a:bodyPr>
          <a:lstStyle/>
          <a:p>
            <a:r>
              <a:rPr lang="en-US" dirty="0"/>
              <a:t>Click to edit Master title style</a:t>
            </a:r>
          </a:p>
        </p:txBody>
      </p:sp>
      <p:sp>
        <p:nvSpPr>
          <p:cNvPr id="3" name="Text Placeholder 2"/>
          <p:cNvSpPr>
            <a:spLocks noGrp="1"/>
          </p:cNvSpPr>
          <p:nvPr>
            <p:ph type="body" idx="1"/>
          </p:nvPr>
        </p:nvSpPr>
        <p:spPr>
          <a:xfrm>
            <a:off x="2560320" y="12306302"/>
            <a:ext cx="46085760" cy="15465642"/>
          </a:xfrm>
          <a:prstGeom prst="rect">
            <a:avLst/>
          </a:prstGeom>
        </p:spPr>
        <p:txBody>
          <a:bodyPr vert="horz" lIns="375824" tIns="187916" rIns="375824" bIns="18791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560320" y="29470351"/>
            <a:ext cx="11948160" cy="1655235"/>
          </a:xfrm>
          <a:prstGeom prst="rect">
            <a:avLst/>
          </a:prstGeom>
        </p:spPr>
        <p:txBody>
          <a:bodyPr vert="horz" lIns="375824" tIns="187916" rIns="375824" bIns="187916" rtlCol="0" anchor="ctr"/>
          <a:lstStyle>
            <a:lvl1pPr algn="l">
              <a:defRPr sz="5082">
                <a:solidFill>
                  <a:schemeClr val="tx1"/>
                </a:solidFill>
              </a:defRPr>
            </a:lvl1pPr>
          </a:lstStyle>
          <a:p>
            <a:fld id="{B1C30016-035E-4E85-9482-323D62E0CF74}" type="datetimeFigureOut">
              <a:rPr lang="en-US" smtClean="0"/>
              <a:pPr/>
              <a:t>2/9/2026</a:t>
            </a:fld>
            <a:endParaRPr lang="en-US"/>
          </a:p>
        </p:txBody>
      </p:sp>
      <p:sp>
        <p:nvSpPr>
          <p:cNvPr id="5" name="Footer Placeholder 4"/>
          <p:cNvSpPr>
            <a:spLocks noGrp="1"/>
          </p:cNvSpPr>
          <p:nvPr>
            <p:ph type="ftr" sz="quarter" idx="3"/>
          </p:nvPr>
        </p:nvSpPr>
        <p:spPr>
          <a:xfrm>
            <a:off x="17495520" y="29470351"/>
            <a:ext cx="16215360" cy="1655235"/>
          </a:xfrm>
          <a:prstGeom prst="rect">
            <a:avLst/>
          </a:prstGeom>
        </p:spPr>
        <p:txBody>
          <a:bodyPr vert="horz" lIns="375824" tIns="187916" rIns="375824" bIns="187916" rtlCol="0" anchor="ctr"/>
          <a:lstStyle>
            <a:lvl1pPr algn="ctr">
              <a:defRPr sz="5082">
                <a:solidFill>
                  <a:schemeClr val="tx1"/>
                </a:solidFill>
              </a:defRPr>
            </a:lvl1pPr>
          </a:lstStyle>
          <a:p>
            <a:endParaRPr lang="en-US"/>
          </a:p>
        </p:txBody>
      </p:sp>
      <p:sp>
        <p:nvSpPr>
          <p:cNvPr id="6" name="Slide Number Placeholder 5"/>
          <p:cNvSpPr>
            <a:spLocks noGrp="1"/>
          </p:cNvSpPr>
          <p:nvPr>
            <p:ph type="sldNum" sz="quarter" idx="4"/>
          </p:nvPr>
        </p:nvSpPr>
        <p:spPr>
          <a:xfrm>
            <a:off x="36697920" y="29470351"/>
            <a:ext cx="11948160" cy="1655235"/>
          </a:xfrm>
          <a:prstGeom prst="rect">
            <a:avLst/>
          </a:prstGeom>
        </p:spPr>
        <p:txBody>
          <a:bodyPr vert="horz" lIns="375824" tIns="187916" rIns="375824" bIns="187916" rtlCol="0" anchor="ctr"/>
          <a:lstStyle>
            <a:lvl1pPr algn="r">
              <a:defRPr sz="5082">
                <a:solidFill>
                  <a:schemeClr val="tx1"/>
                </a:solidFill>
              </a:defRPr>
            </a:lvl1pPr>
          </a:lstStyle>
          <a:p>
            <a:fld id="{43D0A67D-16E3-45FF-A0D8-B630A67C6CD5}" type="slidenum">
              <a:rPr lang="en-US" smtClean="0"/>
              <a:pPr/>
              <a:t>‹#›</a:t>
            </a:fld>
            <a:endParaRPr lang="en-US"/>
          </a:p>
        </p:txBody>
      </p:sp>
      <p:pic>
        <p:nvPicPr>
          <p:cNvPr id="7" name="Picture 6">
            <a:extLst>
              <a:ext uri="{FF2B5EF4-FFF2-40B4-BE49-F238E27FC236}">
                <a16:creationId xmlns:a16="http://schemas.microsoft.com/office/drawing/2014/main" id="{5B6FAD1C-A432-FAE6-D26E-55EAD73F0BFE}"/>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4884360" y="762000"/>
            <a:ext cx="13723620" cy="2516788"/>
          </a:xfrm>
          <a:prstGeom prst="rect">
            <a:avLst/>
          </a:prstGeom>
        </p:spPr>
      </p:pic>
    </p:spTree>
    <p:extLst>
      <p:ext uri="{BB962C8B-B14F-4D97-AF65-F5344CB8AC3E}">
        <p14:creationId xmlns:p14="http://schemas.microsoft.com/office/powerpoint/2010/main" val="25622675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lvl1pPr algn="l" defTabSz="1948367" rtl="0" eaLnBrk="1" latinLnBrk="0" hangingPunct="1">
        <a:spcBef>
          <a:spcPct val="0"/>
        </a:spcBef>
        <a:buNone/>
        <a:defRPr lang="en-US" sz="17108" b="1" kern="1200" cap="all" dirty="0">
          <a:solidFill>
            <a:srgbClr val="1F7F9B"/>
          </a:solidFill>
          <a:latin typeface="+mj-lt"/>
          <a:ea typeface="+mj-ea"/>
          <a:cs typeface="+mj-cs"/>
        </a:defRPr>
      </a:lvl1pPr>
    </p:titleStyle>
    <p:bodyStyle>
      <a:lvl1pPr marL="1461276" indent="-1461276" algn="l" defTabSz="1948367" rtl="0" eaLnBrk="1" latinLnBrk="0" hangingPunct="1">
        <a:spcBef>
          <a:spcPct val="20000"/>
        </a:spcBef>
        <a:buClr>
          <a:srgbClr val="1F7F9B"/>
        </a:buClr>
        <a:buSzPct val="100000"/>
        <a:buFont typeface="Wingdings" pitchFamily="2" charset="2"/>
        <a:buChar char="§"/>
        <a:defRPr sz="13688" kern="1200">
          <a:solidFill>
            <a:schemeClr val="tx1"/>
          </a:solidFill>
          <a:latin typeface="+mn-lt"/>
          <a:ea typeface="+mn-ea"/>
          <a:cs typeface="+mn-cs"/>
        </a:defRPr>
      </a:lvl1pPr>
      <a:lvl2pPr marL="3166102" indent="-1217735" algn="l" defTabSz="1948367" rtl="0" eaLnBrk="1" latinLnBrk="0" hangingPunct="1">
        <a:spcBef>
          <a:spcPct val="20000"/>
        </a:spcBef>
        <a:buClr>
          <a:srgbClr val="1F7F9B"/>
        </a:buClr>
        <a:buSzPct val="90000"/>
        <a:buFont typeface="Courier New" panose="02070309020205020404" pitchFamily="49" charset="0"/>
        <a:buChar char="o"/>
        <a:defRPr sz="11921" kern="1200">
          <a:solidFill>
            <a:schemeClr val="tx1"/>
          </a:solidFill>
          <a:latin typeface="+mn-lt"/>
          <a:ea typeface="+mn-ea"/>
          <a:cs typeface="+mn-cs"/>
        </a:defRPr>
      </a:lvl2pPr>
      <a:lvl3pPr marL="4870919" indent="-974184" algn="l" defTabSz="1948367" rtl="0" eaLnBrk="1" latinLnBrk="0" hangingPunct="1">
        <a:spcBef>
          <a:spcPct val="20000"/>
        </a:spcBef>
        <a:buClr>
          <a:srgbClr val="1F7F9B"/>
        </a:buClr>
        <a:buFont typeface="Arial"/>
        <a:buChar char="•"/>
        <a:defRPr sz="10264" kern="1200">
          <a:solidFill>
            <a:schemeClr val="tx1"/>
          </a:solidFill>
          <a:latin typeface="+mn-lt"/>
          <a:ea typeface="+mn-ea"/>
          <a:cs typeface="+mn-cs"/>
        </a:defRPr>
      </a:lvl3pPr>
      <a:lvl4pPr marL="6819286" indent="-974184" algn="l" defTabSz="1948367" rtl="0" eaLnBrk="1" latinLnBrk="0" hangingPunct="1">
        <a:spcBef>
          <a:spcPct val="20000"/>
        </a:spcBef>
        <a:buClr>
          <a:srgbClr val="1F7F9B"/>
        </a:buClr>
        <a:buFont typeface="Arial"/>
        <a:buChar char="–"/>
        <a:defRPr sz="8502" kern="1200">
          <a:solidFill>
            <a:schemeClr val="tx1"/>
          </a:solidFill>
          <a:latin typeface="+mn-lt"/>
          <a:ea typeface="+mn-ea"/>
          <a:cs typeface="+mn-cs"/>
        </a:defRPr>
      </a:lvl4pPr>
      <a:lvl5pPr marL="8767654" indent="-974184" algn="l" defTabSz="1948367" rtl="0" eaLnBrk="1" latinLnBrk="0" hangingPunct="1">
        <a:spcBef>
          <a:spcPct val="20000"/>
        </a:spcBef>
        <a:buClr>
          <a:srgbClr val="1F7F9B"/>
        </a:buClr>
        <a:buFont typeface="Arial"/>
        <a:buChar char="»"/>
        <a:defRPr sz="8502" kern="1200">
          <a:solidFill>
            <a:schemeClr val="tx1"/>
          </a:solidFill>
          <a:latin typeface="+mn-lt"/>
          <a:ea typeface="+mn-ea"/>
          <a:cs typeface="+mn-cs"/>
        </a:defRPr>
      </a:lvl5pPr>
      <a:lvl6pPr marL="10716020" indent="-974184" algn="l" defTabSz="1948367" rtl="0" eaLnBrk="1" latinLnBrk="0" hangingPunct="1">
        <a:spcBef>
          <a:spcPct val="20000"/>
        </a:spcBef>
        <a:buFont typeface="Arial"/>
        <a:buChar char="•"/>
        <a:defRPr sz="8502" kern="1200">
          <a:solidFill>
            <a:schemeClr val="tx1"/>
          </a:solidFill>
          <a:latin typeface="+mn-lt"/>
          <a:ea typeface="+mn-ea"/>
          <a:cs typeface="+mn-cs"/>
        </a:defRPr>
      </a:lvl6pPr>
      <a:lvl7pPr marL="12664387" indent="-974184" algn="l" defTabSz="1948367" rtl="0" eaLnBrk="1" latinLnBrk="0" hangingPunct="1">
        <a:spcBef>
          <a:spcPct val="20000"/>
        </a:spcBef>
        <a:buFont typeface="Arial"/>
        <a:buChar char="•"/>
        <a:defRPr sz="8502" kern="1200">
          <a:solidFill>
            <a:schemeClr val="tx1"/>
          </a:solidFill>
          <a:latin typeface="+mn-lt"/>
          <a:ea typeface="+mn-ea"/>
          <a:cs typeface="+mn-cs"/>
        </a:defRPr>
      </a:lvl7pPr>
      <a:lvl8pPr marL="14612755" indent="-974184" algn="l" defTabSz="1948367" rtl="0" eaLnBrk="1" latinLnBrk="0" hangingPunct="1">
        <a:spcBef>
          <a:spcPct val="20000"/>
        </a:spcBef>
        <a:buFont typeface="Arial"/>
        <a:buChar char="•"/>
        <a:defRPr sz="8502" kern="1200">
          <a:solidFill>
            <a:schemeClr val="tx1"/>
          </a:solidFill>
          <a:latin typeface="+mn-lt"/>
          <a:ea typeface="+mn-ea"/>
          <a:cs typeface="+mn-cs"/>
        </a:defRPr>
      </a:lvl8pPr>
      <a:lvl9pPr marL="16561122" indent="-974184" algn="l" defTabSz="1948367" rtl="0" eaLnBrk="1" latinLnBrk="0" hangingPunct="1">
        <a:spcBef>
          <a:spcPct val="20000"/>
        </a:spcBef>
        <a:buFont typeface="Arial"/>
        <a:buChar char="•"/>
        <a:defRPr sz="8502" kern="1200">
          <a:solidFill>
            <a:schemeClr val="tx1"/>
          </a:solidFill>
          <a:latin typeface="+mn-lt"/>
          <a:ea typeface="+mn-ea"/>
          <a:cs typeface="+mn-cs"/>
        </a:defRPr>
      </a:lvl9pPr>
    </p:bodyStyle>
    <p:otherStyle>
      <a:defPPr>
        <a:defRPr lang="en-US"/>
      </a:defPPr>
      <a:lvl1pPr marL="0" algn="l" defTabSz="1948367" rtl="0" eaLnBrk="1" latinLnBrk="0" hangingPunct="1">
        <a:defRPr sz="7671" kern="1200">
          <a:solidFill>
            <a:schemeClr val="tx1"/>
          </a:solidFill>
          <a:latin typeface="+mn-lt"/>
          <a:ea typeface="+mn-ea"/>
          <a:cs typeface="+mn-cs"/>
        </a:defRPr>
      </a:lvl1pPr>
      <a:lvl2pPr marL="1948367" algn="l" defTabSz="1948367" rtl="0" eaLnBrk="1" latinLnBrk="0" hangingPunct="1">
        <a:defRPr sz="7671" kern="1200">
          <a:solidFill>
            <a:schemeClr val="tx1"/>
          </a:solidFill>
          <a:latin typeface="+mn-lt"/>
          <a:ea typeface="+mn-ea"/>
          <a:cs typeface="+mn-cs"/>
        </a:defRPr>
      </a:lvl2pPr>
      <a:lvl3pPr marL="3896735" algn="l" defTabSz="1948367" rtl="0" eaLnBrk="1" latinLnBrk="0" hangingPunct="1">
        <a:defRPr sz="7671" kern="1200">
          <a:solidFill>
            <a:schemeClr val="tx1"/>
          </a:solidFill>
          <a:latin typeface="+mn-lt"/>
          <a:ea typeface="+mn-ea"/>
          <a:cs typeface="+mn-cs"/>
        </a:defRPr>
      </a:lvl3pPr>
      <a:lvl4pPr marL="5845101" algn="l" defTabSz="1948367" rtl="0" eaLnBrk="1" latinLnBrk="0" hangingPunct="1">
        <a:defRPr sz="7671" kern="1200">
          <a:solidFill>
            <a:schemeClr val="tx1"/>
          </a:solidFill>
          <a:latin typeface="+mn-lt"/>
          <a:ea typeface="+mn-ea"/>
          <a:cs typeface="+mn-cs"/>
        </a:defRPr>
      </a:lvl4pPr>
      <a:lvl5pPr marL="7793469" algn="l" defTabSz="1948367" rtl="0" eaLnBrk="1" latinLnBrk="0" hangingPunct="1">
        <a:defRPr sz="7671" kern="1200">
          <a:solidFill>
            <a:schemeClr val="tx1"/>
          </a:solidFill>
          <a:latin typeface="+mn-lt"/>
          <a:ea typeface="+mn-ea"/>
          <a:cs typeface="+mn-cs"/>
        </a:defRPr>
      </a:lvl5pPr>
      <a:lvl6pPr marL="9741837" algn="l" defTabSz="1948367" rtl="0" eaLnBrk="1" latinLnBrk="0" hangingPunct="1">
        <a:defRPr sz="7671" kern="1200">
          <a:solidFill>
            <a:schemeClr val="tx1"/>
          </a:solidFill>
          <a:latin typeface="+mn-lt"/>
          <a:ea typeface="+mn-ea"/>
          <a:cs typeface="+mn-cs"/>
        </a:defRPr>
      </a:lvl6pPr>
      <a:lvl7pPr marL="11690205" algn="l" defTabSz="1948367" rtl="0" eaLnBrk="1" latinLnBrk="0" hangingPunct="1">
        <a:defRPr sz="7671" kern="1200">
          <a:solidFill>
            <a:schemeClr val="tx1"/>
          </a:solidFill>
          <a:latin typeface="+mn-lt"/>
          <a:ea typeface="+mn-ea"/>
          <a:cs typeface="+mn-cs"/>
        </a:defRPr>
      </a:lvl7pPr>
      <a:lvl8pPr marL="13638571" algn="l" defTabSz="1948367" rtl="0" eaLnBrk="1" latinLnBrk="0" hangingPunct="1">
        <a:defRPr sz="7671" kern="1200">
          <a:solidFill>
            <a:schemeClr val="tx1"/>
          </a:solidFill>
          <a:latin typeface="+mn-lt"/>
          <a:ea typeface="+mn-ea"/>
          <a:cs typeface="+mn-cs"/>
        </a:defRPr>
      </a:lvl8pPr>
      <a:lvl9pPr marL="15586939" algn="l" defTabSz="1948367" rtl="0" eaLnBrk="1" latinLnBrk="0" hangingPunct="1">
        <a:defRPr sz="76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17_16D61A0A.xml"/><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jfif"/><Relationship Id="rId5" Type="http://schemas.openxmlformats.org/officeDocument/2006/relationships/hyperlink" Target="https://childrensoncologygroup.org/docs/default%20source/pdf/cog_kidscare_app_flyer_for_parents_eng_span_fr.pdf?sfvrsn=c14d09ee_2" TargetMode="External"/><Relationship Id="rId4" Type="http://schemas.openxmlformats.org/officeDocument/2006/relationships/hyperlink" Target="https://doi.org/10.1177/2752753021107330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Acknowledgements">
            <a:extLst>
              <a:ext uri="{FF2B5EF4-FFF2-40B4-BE49-F238E27FC236}">
                <a16:creationId xmlns:a16="http://schemas.microsoft.com/office/drawing/2014/main" id="{FD1B8FBF-F568-FD41-8321-699C1EA60DCD}"/>
              </a:ext>
            </a:extLst>
          </p:cNvPr>
          <p:cNvSpPr txBox="1"/>
          <p:nvPr/>
        </p:nvSpPr>
        <p:spPr>
          <a:xfrm>
            <a:off x="32004002" y="27286856"/>
            <a:ext cx="15735299" cy="691482"/>
          </a:xfrm>
          <a:prstGeom prst="rect">
            <a:avLst/>
          </a:prstGeom>
          <a:noFill/>
        </p:spPr>
        <p:txBody>
          <a:bodyPr wrap="square" rtlCol="0" anchor="ctr">
            <a:spAutoFit/>
          </a:bodyPr>
          <a:lstStyle/>
          <a:p>
            <a:pPr algn="r" defTabSz="4380117">
              <a:defRPr/>
            </a:pPr>
            <a:r>
              <a:rPr lang="en-US" sz="3733" b="1" dirty="0">
                <a:solidFill>
                  <a:prstClr val="white"/>
                </a:solidFill>
              </a:rPr>
              <a:t>Acknowledgements can go here</a:t>
            </a:r>
          </a:p>
        </p:txBody>
      </p:sp>
      <p:sp>
        <p:nvSpPr>
          <p:cNvPr id="2" name="Introduction Header">
            <a:extLst>
              <a:ext uri="{FF2B5EF4-FFF2-40B4-BE49-F238E27FC236}">
                <a16:creationId xmlns:a16="http://schemas.microsoft.com/office/drawing/2014/main" id="{444717B7-DC1C-5F71-503D-085CFB5C5C49}"/>
              </a:ext>
            </a:extLst>
          </p:cNvPr>
          <p:cNvSpPr txBox="1"/>
          <p:nvPr/>
        </p:nvSpPr>
        <p:spPr>
          <a:xfrm>
            <a:off x="2456010" y="5454255"/>
            <a:ext cx="8772922" cy="1148674"/>
          </a:xfrm>
          <a:prstGeom prst="rect">
            <a:avLst/>
          </a:prstGeom>
          <a:noFill/>
        </p:spPr>
        <p:txBody>
          <a:bodyPr wrap="square" lIns="106466" tIns="53226" rIns="106466" bIns="53226" rtlCol="0">
            <a:spAutoFit/>
          </a:bodyPr>
          <a:lstStyle/>
          <a:p>
            <a:pPr defTabSz="4379558">
              <a:defRPr/>
            </a:pPr>
            <a:r>
              <a:rPr lang="en-US" sz="6766" b="1" dirty="0">
                <a:solidFill>
                  <a:srgbClr val="1F7F9B"/>
                </a:solidFill>
                <a:latin typeface="+mj-lt"/>
              </a:rPr>
              <a:t>Background</a:t>
            </a:r>
          </a:p>
        </p:txBody>
      </p:sp>
      <p:sp>
        <p:nvSpPr>
          <p:cNvPr id="3" name="Intro Copy">
            <a:extLst>
              <a:ext uri="{FF2B5EF4-FFF2-40B4-BE49-F238E27FC236}">
                <a16:creationId xmlns:a16="http://schemas.microsoft.com/office/drawing/2014/main" id="{BE12214C-B1C9-3DF8-BEB6-5E3F3E950C6A}"/>
              </a:ext>
            </a:extLst>
          </p:cNvPr>
          <p:cNvSpPr txBox="1">
            <a:spLocks noChangeArrowheads="1"/>
          </p:cNvSpPr>
          <p:nvPr/>
        </p:nvSpPr>
        <p:spPr bwMode="auto">
          <a:xfrm>
            <a:off x="2358706" y="6782863"/>
            <a:ext cx="9966666" cy="119158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06466" tIns="53226" rIns="106466" bIns="53226">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571500" indent="-571500" defTabSz="5487527" eaLnBrk="1" hangingPunct="1">
              <a:lnSpc>
                <a:spcPct val="110000"/>
              </a:lnSpc>
              <a:buFont typeface="Arial" panose="020B0604020202020204" pitchFamily="34" charset="0"/>
              <a:buChar char="•"/>
              <a:defRPr/>
            </a:pPr>
            <a:r>
              <a:rPr lang="en-US" sz="3850" dirty="0">
                <a:latin typeface="+mn-lt"/>
              </a:rPr>
              <a:t>Cancer, after infancy, remains the leading cause of death from disease for children in the United States. </a:t>
            </a:r>
          </a:p>
          <a:p>
            <a:pPr defTabSz="5487527" eaLnBrk="1" hangingPunct="1">
              <a:lnSpc>
                <a:spcPct val="110000"/>
              </a:lnSpc>
              <a:defRPr/>
            </a:pPr>
            <a:endParaRPr lang="en-US" sz="3850" dirty="0">
              <a:latin typeface="+mn-lt"/>
            </a:endParaRPr>
          </a:p>
          <a:p>
            <a:pPr marL="571500" indent="-571500" defTabSz="5487527" eaLnBrk="1" hangingPunct="1">
              <a:lnSpc>
                <a:spcPct val="110000"/>
              </a:lnSpc>
              <a:buFont typeface="Arial" panose="020B0604020202020204" pitchFamily="34" charset="0"/>
              <a:buChar char="•"/>
              <a:defRPr/>
            </a:pPr>
            <a:r>
              <a:rPr lang="en-US" sz="3850" dirty="0">
                <a:latin typeface="+mn-lt"/>
              </a:rPr>
              <a:t>Caregiver stress results from the cancer diagnosis as well as becoming the child’s medical expert and advocate.</a:t>
            </a:r>
          </a:p>
          <a:p>
            <a:pPr defTabSz="5487527" eaLnBrk="1" hangingPunct="1">
              <a:lnSpc>
                <a:spcPct val="110000"/>
              </a:lnSpc>
              <a:defRPr/>
            </a:pPr>
            <a:endParaRPr lang="en-US" sz="3850" dirty="0">
              <a:latin typeface="+mn-lt"/>
            </a:endParaRPr>
          </a:p>
          <a:p>
            <a:pPr marL="571500" indent="-571500" defTabSz="5487527" eaLnBrk="1" hangingPunct="1">
              <a:lnSpc>
                <a:spcPct val="110000"/>
              </a:lnSpc>
              <a:buFont typeface="Arial" panose="020B0604020202020204" pitchFamily="34" charset="0"/>
              <a:buChar char="•"/>
              <a:defRPr/>
            </a:pPr>
            <a:r>
              <a:rPr lang="en-US" sz="3850" dirty="0">
                <a:latin typeface="+mn-lt"/>
              </a:rPr>
              <a:t>Post-traumatic stress, anxiety, and depression are common caregiver themes independent of the diagnosis or the child’s prognosis. </a:t>
            </a:r>
          </a:p>
          <a:p>
            <a:pPr defTabSz="5487527" eaLnBrk="1" hangingPunct="1">
              <a:lnSpc>
                <a:spcPct val="110000"/>
              </a:lnSpc>
              <a:defRPr/>
            </a:pPr>
            <a:endParaRPr lang="en-US" sz="3850" dirty="0">
              <a:latin typeface="+mn-lt"/>
            </a:endParaRPr>
          </a:p>
          <a:p>
            <a:pPr defTabSz="5487527" eaLnBrk="1" hangingPunct="1">
              <a:lnSpc>
                <a:spcPct val="110000"/>
              </a:lnSpc>
              <a:defRPr/>
            </a:pPr>
            <a:endParaRPr lang="en-US" sz="3850" dirty="0">
              <a:latin typeface="+mn-lt"/>
            </a:endParaRPr>
          </a:p>
          <a:p>
            <a:pPr defTabSz="5487527" eaLnBrk="1" hangingPunct="1">
              <a:lnSpc>
                <a:spcPct val="110000"/>
              </a:lnSpc>
              <a:defRPr/>
            </a:pPr>
            <a:endParaRPr lang="en-US" sz="3200" dirty="0"/>
          </a:p>
          <a:p>
            <a:pPr defTabSz="5487527" eaLnBrk="1" hangingPunct="1">
              <a:lnSpc>
                <a:spcPct val="110000"/>
              </a:lnSpc>
              <a:defRPr/>
            </a:pPr>
            <a:endParaRPr lang="en-US" sz="3200" dirty="0"/>
          </a:p>
          <a:p>
            <a:pPr defTabSz="5487527" eaLnBrk="1" hangingPunct="1">
              <a:lnSpc>
                <a:spcPct val="110000"/>
              </a:lnSpc>
              <a:defRPr/>
            </a:pPr>
            <a:endParaRPr lang="en-US" sz="3200" dirty="0"/>
          </a:p>
          <a:p>
            <a:pPr defTabSz="5487527" eaLnBrk="1" hangingPunct="1">
              <a:lnSpc>
                <a:spcPct val="110000"/>
              </a:lnSpc>
              <a:defRPr/>
            </a:pPr>
            <a:endParaRPr lang="en-US" dirty="0"/>
          </a:p>
          <a:p>
            <a:pPr defTabSz="5487527" eaLnBrk="1" hangingPunct="1">
              <a:lnSpc>
                <a:spcPct val="110000"/>
              </a:lnSpc>
              <a:defRPr/>
            </a:pPr>
            <a:endParaRPr lang="en-US" sz="3850" dirty="0">
              <a:solidFill>
                <a:prstClr val="black">
                  <a:lumMod val="95000"/>
                  <a:lumOff val="5000"/>
                </a:prstClr>
              </a:solidFill>
              <a:latin typeface="+mn-lt"/>
            </a:endParaRPr>
          </a:p>
          <a:p>
            <a:pPr defTabSz="5487527" eaLnBrk="1" hangingPunct="1">
              <a:lnSpc>
                <a:spcPct val="110000"/>
              </a:lnSpc>
              <a:defRPr/>
            </a:pPr>
            <a:endParaRPr lang="en-US" sz="3850" dirty="0">
              <a:solidFill>
                <a:prstClr val="black">
                  <a:lumMod val="95000"/>
                  <a:lumOff val="5000"/>
                </a:prstClr>
              </a:solidFill>
              <a:latin typeface="+mn-lt"/>
            </a:endParaRPr>
          </a:p>
        </p:txBody>
      </p:sp>
      <p:sp>
        <p:nvSpPr>
          <p:cNvPr id="4" name="Case Information Header 1">
            <a:extLst>
              <a:ext uri="{FF2B5EF4-FFF2-40B4-BE49-F238E27FC236}">
                <a16:creationId xmlns:a16="http://schemas.microsoft.com/office/drawing/2014/main" id="{002BFCBA-FED0-ECEC-C786-A542D73C7CA5}"/>
              </a:ext>
            </a:extLst>
          </p:cNvPr>
          <p:cNvSpPr txBox="1"/>
          <p:nvPr/>
        </p:nvSpPr>
        <p:spPr>
          <a:xfrm>
            <a:off x="1226488" y="14765132"/>
            <a:ext cx="7646930" cy="1148674"/>
          </a:xfrm>
          <a:prstGeom prst="rect">
            <a:avLst/>
          </a:prstGeom>
          <a:noFill/>
        </p:spPr>
        <p:txBody>
          <a:bodyPr wrap="square" lIns="106466" tIns="53226" rIns="106466" bIns="53226" rtlCol="0">
            <a:spAutoFit/>
          </a:bodyPr>
          <a:lstStyle/>
          <a:p>
            <a:pPr defTabSz="4379558">
              <a:defRPr/>
            </a:pPr>
            <a:r>
              <a:rPr lang="en-US" sz="6766" b="1" dirty="0">
                <a:solidFill>
                  <a:srgbClr val="1F7F9B"/>
                </a:solidFill>
                <a:latin typeface="+mj-lt"/>
              </a:rPr>
              <a:t>       Purpose</a:t>
            </a:r>
          </a:p>
        </p:txBody>
      </p:sp>
      <p:sp>
        <p:nvSpPr>
          <p:cNvPr id="5" name="Case Info Copy">
            <a:extLst>
              <a:ext uri="{FF2B5EF4-FFF2-40B4-BE49-F238E27FC236}">
                <a16:creationId xmlns:a16="http://schemas.microsoft.com/office/drawing/2014/main" id="{4C1B3757-EBD0-53BB-7881-9842988ABA2A}"/>
              </a:ext>
            </a:extLst>
          </p:cNvPr>
          <p:cNvSpPr txBox="1">
            <a:spLocks noChangeArrowheads="1"/>
          </p:cNvSpPr>
          <p:nvPr/>
        </p:nvSpPr>
        <p:spPr bwMode="auto">
          <a:xfrm>
            <a:off x="2428300" y="16407843"/>
            <a:ext cx="9435630" cy="33335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06466" tIns="53226" rIns="106466" bIns="53226">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eaLnBrk="1" hangingPunct="1">
              <a:lnSpc>
                <a:spcPct val="110000"/>
              </a:lnSpc>
            </a:pPr>
            <a:r>
              <a:rPr lang="en-US" sz="3850" dirty="0">
                <a:latin typeface="+mn-lt"/>
              </a:rPr>
              <a:t>To evaluate </a:t>
            </a:r>
          </a:p>
          <a:p>
            <a:pPr marL="571500" indent="-571500" eaLnBrk="1" hangingPunct="1">
              <a:lnSpc>
                <a:spcPct val="110000"/>
              </a:lnSpc>
              <a:buFont typeface="Arial" panose="020B0604020202020204" pitchFamily="34" charset="0"/>
              <a:buChar char="•"/>
            </a:pPr>
            <a:r>
              <a:rPr lang="en-US" sz="3850" dirty="0">
                <a:latin typeface="+mn-lt"/>
              </a:rPr>
              <a:t>Common caregiver stressors</a:t>
            </a:r>
          </a:p>
          <a:p>
            <a:pPr marL="571500" indent="-571500" eaLnBrk="1" hangingPunct="1">
              <a:lnSpc>
                <a:spcPct val="110000"/>
              </a:lnSpc>
              <a:buFont typeface="Arial" panose="020B0604020202020204" pitchFamily="34" charset="0"/>
              <a:buChar char="•"/>
            </a:pPr>
            <a:r>
              <a:rPr lang="en-US" sz="3850" dirty="0">
                <a:latin typeface="+mn-lt"/>
              </a:rPr>
              <a:t>The utility of a mobile App, the Children’s Oncology Group Kids Care App on those stressors</a:t>
            </a:r>
            <a:endParaRPr lang="en-GB" sz="3850" dirty="0">
              <a:latin typeface="+mn-lt"/>
            </a:endParaRPr>
          </a:p>
        </p:txBody>
      </p:sp>
      <p:sp>
        <p:nvSpPr>
          <p:cNvPr id="8" name="Image 1 Caption">
            <a:extLst>
              <a:ext uri="{FF2B5EF4-FFF2-40B4-BE49-F238E27FC236}">
                <a16:creationId xmlns:a16="http://schemas.microsoft.com/office/drawing/2014/main" id="{CA6B79BB-2848-0278-E5A8-C07EF8B88C8C}"/>
              </a:ext>
            </a:extLst>
          </p:cNvPr>
          <p:cNvSpPr txBox="1">
            <a:spLocks noChangeArrowheads="1"/>
          </p:cNvSpPr>
          <p:nvPr/>
        </p:nvSpPr>
        <p:spPr bwMode="auto">
          <a:xfrm>
            <a:off x="14007997" y="15556067"/>
            <a:ext cx="10011506" cy="5577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06466" tIns="53226" rIns="106466" bIns="53226">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eaLnBrk="1" hangingPunct="1">
              <a:lnSpc>
                <a:spcPct val="110000"/>
              </a:lnSpc>
            </a:pPr>
            <a:r>
              <a:rPr lang="en-US" sz="2800" dirty="0">
                <a:solidFill>
                  <a:schemeClr val="tx1">
                    <a:lumMod val="95000"/>
                    <a:lumOff val="5000"/>
                  </a:schemeClr>
                </a:solidFill>
                <a:latin typeface="+mn-lt"/>
              </a:rPr>
              <a:t>Sample</a:t>
            </a:r>
            <a:endParaRPr lang="en-US" sz="3850" dirty="0">
              <a:solidFill>
                <a:schemeClr val="tx1">
                  <a:lumMod val="95000"/>
                  <a:lumOff val="5000"/>
                </a:schemeClr>
              </a:solidFill>
              <a:latin typeface="+mn-lt"/>
            </a:endParaRPr>
          </a:p>
        </p:txBody>
      </p:sp>
      <p:sp>
        <p:nvSpPr>
          <p:cNvPr id="10" name="Image 2 Caption">
            <a:extLst>
              <a:ext uri="{FF2B5EF4-FFF2-40B4-BE49-F238E27FC236}">
                <a16:creationId xmlns:a16="http://schemas.microsoft.com/office/drawing/2014/main" id="{0EF85E73-EDE1-FCAE-CE70-74DF2FBF6EB0}"/>
              </a:ext>
            </a:extLst>
          </p:cNvPr>
          <p:cNvSpPr txBox="1">
            <a:spLocks noChangeArrowheads="1"/>
          </p:cNvSpPr>
          <p:nvPr/>
        </p:nvSpPr>
        <p:spPr bwMode="auto">
          <a:xfrm>
            <a:off x="14347094" y="23420775"/>
            <a:ext cx="10011506" cy="5744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06466" tIns="53226" rIns="106466" bIns="53226">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eaLnBrk="1" hangingPunct="1">
              <a:lnSpc>
                <a:spcPct val="110000"/>
              </a:lnSpc>
            </a:pPr>
            <a:r>
              <a:rPr lang="en-US" sz="2800" dirty="0">
                <a:solidFill>
                  <a:schemeClr val="tx1">
                    <a:lumMod val="95000"/>
                    <a:lumOff val="5000"/>
                  </a:schemeClr>
                </a:solidFill>
                <a:latin typeface="+mn-lt"/>
              </a:rPr>
              <a:t>Figure 2 Caption:</a:t>
            </a:r>
            <a:endParaRPr lang="en-US" sz="3850" dirty="0">
              <a:solidFill>
                <a:schemeClr val="tx1">
                  <a:lumMod val="95000"/>
                  <a:lumOff val="5000"/>
                </a:schemeClr>
              </a:solidFill>
              <a:latin typeface="+mn-lt"/>
            </a:endParaRPr>
          </a:p>
        </p:txBody>
      </p:sp>
      <p:sp>
        <p:nvSpPr>
          <p:cNvPr id="11" name="Case Information Header 2">
            <a:extLst>
              <a:ext uri="{FF2B5EF4-FFF2-40B4-BE49-F238E27FC236}">
                <a16:creationId xmlns:a16="http://schemas.microsoft.com/office/drawing/2014/main" id="{76EC4CCD-AB3B-693C-DCB5-5B0E69256E24}"/>
              </a:ext>
            </a:extLst>
          </p:cNvPr>
          <p:cNvSpPr txBox="1"/>
          <p:nvPr/>
        </p:nvSpPr>
        <p:spPr>
          <a:xfrm>
            <a:off x="21950418" y="12527485"/>
            <a:ext cx="15448928" cy="10810037"/>
          </a:xfrm>
          <a:prstGeom prst="rect">
            <a:avLst/>
          </a:prstGeom>
          <a:noFill/>
        </p:spPr>
        <p:txBody>
          <a:bodyPr wrap="square" lIns="106466" tIns="53226" rIns="106466" bIns="53226" rtlCol="0">
            <a:spAutoFit/>
          </a:bodyPr>
          <a:lstStyle/>
          <a:p>
            <a:pPr defTabSz="4379558">
              <a:defRPr/>
            </a:pPr>
            <a:r>
              <a:rPr lang="en-US" sz="6766" b="1" dirty="0">
                <a:solidFill>
                  <a:srgbClr val="1F7F9B"/>
                </a:solidFill>
                <a:latin typeface="+mj-lt"/>
              </a:rPr>
              <a:t>Results</a:t>
            </a:r>
            <a:endParaRPr lang="en-US" sz="3200" dirty="0">
              <a:latin typeface="+mj-lt"/>
            </a:endParaRPr>
          </a:p>
          <a:p>
            <a:pPr marL="571500" indent="-571500" defTabSz="4379558">
              <a:buFont typeface="Arial" panose="020B0604020202020204" pitchFamily="34" charset="0"/>
              <a:buChar char="•"/>
              <a:defRPr/>
            </a:pPr>
            <a:r>
              <a:rPr lang="en-US" sz="3850" dirty="0">
                <a:latin typeface="+mj-lt"/>
              </a:rPr>
              <a:t>Statistically significant inverse correlation with anxiety and self-efficacy, (</a:t>
            </a:r>
            <a:r>
              <a:rPr lang="en-US" sz="3850" dirty="0"/>
              <a:t>&lt;0.001 p&lt;0.01)-</a:t>
            </a:r>
            <a:r>
              <a:rPr lang="en-US" sz="2800" dirty="0"/>
              <a:t>Spearman’s Rho</a:t>
            </a:r>
            <a:endParaRPr lang="en-US" sz="2800" dirty="0">
              <a:latin typeface="+mj-lt"/>
            </a:endParaRPr>
          </a:p>
          <a:p>
            <a:pPr marL="571500" indent="-571500" defTabSz="4379558">
              <a:buFont typeface="Arial" panose="020B0604020202020204" pitchFamily="34" charset="0"/>
              <a:buChar char="•"/>
              <a:defRPr/>
            </a:pPr>
            <a:r>
              <a:rPr lang="en-US" sz="3850" dirty="0">
                <a:latin typeface="+mj-lt"/>
              </a:rPr>
              <a:t>No statistical differences in pre-post scores for perceived knowledge (0.781, p&gt;0.05), anxiety (0.577, p&gt;0.05), or self-efficacy (0.865, p&gt;0.05)-</a:t>
            </a:r>
            <a:r>
              <a:rPr lang="en-US" sz="2800" dirty="0">
                <a:latin typeface="+mj-lt"/>
              </a:rPr>
              <a:t>Mann-Whitney U.</a:t>
            </a:r>
          </a:p>
          <a:p>
            <a:pPr marL="571500" indent="-571500" defTabSz="4379558">
              <a:buFont typeface="Arial" panose="020B0604020202020204" pitchFamily="34" charset="0"/>
              <a:buChar char="•"/>
              <a:defRPr/>
            </a:pPr>
            <a:r>
              <a:rPr lang="en-US" sz="3850" dirty="0"/>
              <a:t>No caregivers had previously heard of/used COG Kids Care App</a:t>
            </a:r>
          </a:p>
          <a:p>
            <a:pPr marL="571500" indent="-571500" defTabSz="4379558">
              <a:buFont typeface="Arial" panose="020B0604020202020204" pitchFamily="34" charset="0"/>
              <a:buChar char="•"/>
              <a:defRPr/>
            </a:pPr>
            <a:r>
              <a:rPr lang="en-US" sz="3850" dirty="0"/>
              <a:t>Majority of caregivers travel 30 min-2 hours for care</a:t>
            </a:r>
          </a:p>
          <a:p>
            <a:pPr marL="571500" indent="-571500" defTabSz="4379558">
              <a:buFont typeface="Arial" panose="020B0604020202020204" pitchFamily="34" charset="0"/>
              <a:buChar char="•"/>
              <a:defRPr/>
            </a:pPr>
            <a:r>
              <a:rPr lang="en-US" sz="3850" dirty="0"/>
              <a:t>Anxiety levels average in moderate range (moderate anxiety 10-14)</a:t>
            </a:r>
          </a:p>
          <a:p>
            <a:pPr marL="571500" indent="-571500" defTabSz="4379558">
              <a:buFont typeface="Arial" panose="020B0604020202020204" pitchFamily="34" charset="0"/>
              <a:buChar char="•"/>
              <a:defRPr/>
            </a:pPr>
            <a:endParaRPr lang="en-US" sz="2800" dirty="0">
              <a:latin typeface="+mj-lt"/>
            </a:endParaRPr>
          </a:p>
          <a:p>
            <a:pPr marL="571500" indent="-571500" defTabSz="4379558">
              <a:buFont typeface="Arial" panose="020B0604020202020204" pitchFamily="34" charset="0"/>
              <a:buChar char="•"/>
              <a:defRPr/>
            </a:pPr>
            <a:endParaRPr lang="en-US" sz="3850" dirty="0">
              <a:latin typeface="+mj-lt"/>
            </a:endParaRPr>
          </a:p>
          <a:p>
            <a:pPr marL="571500" indent="-571500" defTabSz="4379558">
              <a:buFont typeface="Arial" panose="020B0604020202020204" pitchFamily="34" charset="0"/>
              <a:buChar char="•"/>
              <a:defRPr/>
            </a:pPr>
            <a:endParaRPr lang="en-US" sz="3850" dirty="0">
              <a:latin typeface="+mj-lt"/>
            </a:endParaRPr>
          </a:p>
          <a:p>
            <a:pPr marL="571500" indent="-571500" defTabSz="4379558">
              <a:buFont typeface="Arial" panose="020B0604020202020204" pitchFamily="34" charset="0"/>
              <a:buChar char="•"/>
              <a:defRPr/>
            </a:pPr>
            <a:endParaRPr lang="en-US" sz="4500" b="1" dirty="0">
              <a:latin typeface="+mj-lt"/>
            </a:endParaRPr>
          </a:p>
          <a:p>
            <a:pPr defTabSz="4379558">
              <a:defRPr/>
            </a:pPr>
            <a:endParaRPr lang="en-US" sz="4500" b="1" dirty="0">
              <a:latin typeface="+mj-lt"/>
            </a:endParaRPr>
          </a:p>
          <a:p>
            <a:pPr defTabSz="4379558">
              <a:defRPr/>
            </a:pPr>
            <a:endParaRPr lang="en-US" sz="6766" b="1" dirty="0">
              <a:solidFill>
                <a:srgbClr val="1F7F9B"/>
              </a:solidFill>
              <a:latin typeface="+mj-lt"/>
            </a:endParaRPr>
          </a:p>
          <a:p>
            <a:pPr marL="857250" indent="-857250" defTabSz="4379558">
              <a:buFont typeface="Arial" panose="020B0604020202020204" pitchFamily="34" charset="0"/>
              <a:buChar char="•"/>
              <a:defRPr/>
            </a:pPr>
            <a:endParaRPr lang="en-US" sz="6766" b="1" dirty="0">
              <a:solidFill>
                <a:srgbClr val="1F7F9B"/>
              </a:solidFill>
              <a:latin typeface="+mj-lt"/>
            </a:endParaRPr>
          </a:p>
        </p:txBody>
      </p:sp>
      <p:sp>
        <p:nvSpPr>
          <p:cNvPr id="12" name="Investigations Text Box">
            <a:extLst>
              <a:ext uri="{FF2B5EF4-FFF2-40B4-BE49-F238E27FC236}">
                <a16:creationId xmlns:a16="http://schemas.microsoft.com/office/drawing/2014/main" id="{94E44A5C-3AE6-B714-247C-159CE61E577D}"/>
              </a:ext>
            </a:extLst>
          </p:cNvPr>
          <p:cNvSpPr txBox="1">
            <a:spLocks noChangeArrowheads="1"/>
          </p:cNvSpPr>
          <p:nvPr/>
        </p:nvSpPr>
        <p:spPr bwMode="auto">
          <a:xfrm>
            <a:off x="26070564" y="3020472"/>
            <a:ext cx="10793944" cy="2681786"/>
          </a:xfrm>
          <a:prstGeom prst="rect">
            <a:avLst/>
          </a:prstGeom>
          <a:noFill/>
          <a:ln>
            <a:noFill/>
          </a:ln>
          <a:effectLst/>
        </p:spPr>
        <p:txBody>
          <a:bodyPr lIns="106466" tIns="53226" rIns="106466" bIns="53226">
            <a:spAutoFit/>
          </a:bodyPr>
          <a:lstStyle>
            <a:lvl1pPr defTabSz="4703763" eaLnBrk="0" hangingPunct="0">
              <a:defRPr sz="8600">
                <a:solidFill>
                  <a:schemeClr val="tx1"/>
                </a:solidFill>
                <a:latin typeface="Arial" charset="0"/>
              </a:defRPr>
            </a:lvl1pPr>
            <a:lvl2pPr marL="742950" indent="-285750" defTabSz="4703763" eaLnBrk="0" hangingPunct="0">
              <a:defRPr sz="8600">
                <a:solidFill>
                  <a:schemeClr val="tx1"/>
                </a:solidFill>
                <a:latin typeface="Arial" charset="0"/>
              </a:defRPr>
            </a:lvl2pPr>
            <a:lvl3pPr marL="1143000" indent="-228600" defTabSz="4703763" eaLnBrk="0" hangingPunct="0">
              <a:defRPr sz="8600">
                <a:solidFill>
                  <a:schemeClr val="tx1"/>
                </a:solidFill>
                <a:latin typeface="Arial" charset="0"/>
              </a:defRPr>
            </a:lvl3pPr>
            <a:lvl4pPr marL="1600200" indent="-228600" defTabSz="4703763" eaLnBrk="0" hangingPunct="0">
              <a:defRPr sz="8600">
                <a:solidFill>
                  <a:schemeClr val="tx1"/>
                </a:solidFill>
                <a:latin typeface="Arial" charset="0"/>
              </a:defRPr>
            </a:lvl4pPr>
            <a:lvl5pPr marL="2057400" indent="-228600" defTabSz="4703763" eaLnBrk="0" hangingPunct="0">
              <a:defRPr sz="8600">
                <a:solidFill>
                  <a:schemeClr val="tx1"/>
                </a:solidFill>
                <a:latin typeface="Arial" charset="0"/>
              </a:defRPr>
            </a:lvl5pPr>
            <a:lvl6pPr marL="2514600" indent="-228600" defTabSz="4703763" eaLnBrk="0" fontAlgn="base" hangingPunct="0">
              <a:spcBef>
                <a:spcPct val="0"/>
              </a:spcBef>
              <a:spcAft>
                <a:spcPct val="0"/>
              </a:spcAft>
              <a:defRPr sz="8600">
                <a:solidFill>
                  <a:schemeClr val="tx1"/>
                </a:solidFill>
                <a:latin typeface="Arial" charset="0"/>
              </a:defRPr>
            </a:lvl6pPr>
            <a:lvl7pPr marL="2971800" indent="-228600" defTabSz="4703763" eaLnBrk="0" fontAlgn="base" hangingPunct="0">
              <a:spcBef>
                <a:spcPct val="0"/>
              </a:spcBef>
              <a:spcAft>
                <a:spcPct val="0"/>
              </a:spcAft>
              <a:defRPr sz="8600">
                <a:solidFill>
                  <a:schemeClr val="tx1"/>
                </a:solidFill>
                <a:latin typeface="Arial" charset="0"/>
              </a:defRPr>
            </a:lvl7pPr>
            <a:lvl8pPr marL="3429000" indent="-228600" defTabSz="4703763" eaLnBrk="0" fontAlgn="base" hangingPunct="0">
              <a:spcBef>
                <a:spcPct val="0"/>
              </a:spcBef>
              <a:spcAft>
                <a:spcPct val="0"/>
              </a:spcAft>
              <a:defRPr sz="8600">
                <a:solidFill>
                  <a:schemeClr val="tx1"/>
                </a:solidFill>
                <a:latin typeface="Arial" charset="0"/>
              </a:defRPr>
            </a:lvl8pPr>
            <a:lvl9pPr marL="3886200" indent="-228600" defTabSz="4703763" eaLnBrk="0" fontAlgn="base" hangingPunct="0">
              <a:spcBef>
                <a:spcPct val="0"/>
              </a:spcBef>
              <a:spcAft>
                <a:spcPct val="0"/>
              </a:spcAft>
              <a:defRPr sz="8600">
                <a:solidFill>
                  <a:schemeClr val="tx1"/>
                </a:solidFill>
                <a:latin typeface="Arial" charset="0"/>
              </a:defRPr>
            </a:lvl9pPr>
          </a:lstStyle>
          <a:p>
            <a:pPr eaLnBrk="1" hangingPunct="1">
              <a:lnSpc>
                <a:spcPct val="110000"/>
              </a:lnSpc>
              <a:buSzPct val="105000"/>
              <a:defRPr/>
            </a:pPr>
            <a:endParaRPr lang="en-US" sz="3850" dirty="0">
              <a:solidFill>
                <a:schemeClr val="tx1">
                  <a:lumMod val="95000"/>
                  <a:lumOff val="5000"/>
                </a:schemeClr>
              </a:solidFill>
              <a:latin typeface="+mn-lt"/>
              <a:cs typeface="Calibri" panose="020F0502020204030204" pitchFamily="34" charset="0"/>
            </a:endParaRPr>
          </a:p>
          <a:p>
            <a:pPr marL="665396" indent="-665396" eaLnBrk="1" hangingPunct="1">
              <a:lnSpc>
                <a:spcPct val="110000"/>
              </a:lnSpc>
              <a:buSzPct val="105000"/>
              <a:buFont typeface="Wingdings" pitchFamily="2" charset="2"/>
              <a:buChar char="§"/>
              <a:defRPr/>
            </a:pPr>
            <a:endParaRPr lang="en-US" sz="3850" dirty="0">
              <a:solidFill>
                <a:schemeClr val="tx1">
                  <a:lumMod val="95000"/>
                  <a:lumOff val="5000"/>
                </a:schemeClr>
              </a:solidFill>
              <a:latin typeface="+mn-lt"/>
              <a:cs typeface="Calibri" panose="020F0502020204030204" pitchFamily="34" charset="0"/>
            </a:endParaRPr>
          </a:p>
          <a:p>
            <a:pPr marL="665396" indent="-665396" eaLnBrk="1" hangingPunct="1">
              <a:lnSpc>
                <a:spcPct val="110000"/>
              </a:lnSpc>
              <a:buSzPct val="105000"/>
              <a:buFont typeface="Wingdings" pitchFamily="2" charset="2"/>
              <a:buChar char="§"/>
              <a:defRPr/>
            </a:pPr>
            <a:endParaRPr lang="en-US" sz="3850" dirty="0">
              <a:solidFill>
                <a:schemeClr val="tx1">
                  <a:lumMod val="95000"/>
                  <a:lumOff val="5000"/>
                </a:schemeClr>
              </a:solidFill>
              <a:latin typeface="+mn-lt"/>
              <a:cs typeface="Calibri" panose="020F0502020204030204" pitchFamily="34" charset="0"/>
            </a:endParaRPr>
          </a:p>
          <a:p>
            <a:pPr marL="571500" indent="-571500" defTabSz="4380117" eaLnBrk="1" hangingPunct="1">
              <a:lnSpc>
                <a:spcPct val="110000"/>
              </a:lnSpc>
              <a:buFont typeface="Arial" panose="020B0604020202020204" pitchFamily="34" charset="0"/>
              <a:buChar char="•"/>
              <a:defRPr/>
            </a:pPr>
            <a:endParaRPr lang="en-US" sz="3850" dirty="0">
              <a:solidFill>
                <a:prstClr val="black">
                  <a:lumMod val="95000"/>
                  <a:lumOff val="5000"/>
                </a:prstClr>
              </a:solidFill>
              <a:latin typeface="Calibri"/>
            </a:endParaRPr>
          </a:p>
        </p:txBody>
      </p:sp>
      <p:sp>
        <p:nvSpPr>
          <p:cNvPr id="13" name="Implications/Discussion">
            <a:extLst>
              <a:ext uri="{FF2B5EF4-FFF2-40B4-BE49-F238E27FC236}">
                <a16:creationId xmlns:a16="http://schemas.microsoft.com/office/drawing/2014/main" id="{7E4B9F07-7A34-E4D0-5383-CA070DB3FC01}"/>
              </a:ext>
            </a:extLst>
          </p:cNvPr>
          <p:cNvSpPr txBox="1"/>
          <p:nvPr/>
        </p:nvSpPr>
        <p:spPr>
          <a:xfrm>
            <a:off x="38838884" y="5454255"/>
            <a:ext cx="9336170" cy="1187236"/>
          </a:xfrm>
          <a:prstGeom prst="rect">
            <a:avLst/>
          </a:prstGeom>
          <a:noFill/>
        </p:spPr>
        <p:txBody>
          <a:bodyPr wrap="square" lIns="106466" tIns="53226" rIns="106466" bIns="53226" rtlCol="0">
            <a:spAutoFit/>
          </a:bodyPr>
          <a:lstStyle/>
          <a:p>
            <a:r>
              <a:rPr lang="en-US" sz="6766" b="1" dirty="0">
                <a:solidFill>
                  <a:srgbClr val="1F7F9B"/>
                </a:solidFill>
                <a:latin typeface="+mj-lt"/>
              </a:rPr>
              <a:t>Discussion</a:t>
            </a:r>
          </a:p>
        </p:txBody>
      </p:sp>
      <p:sp>
        <p:nvSpPr>
          <p:cNvPr id="14" name="Implications Copy">
            <a:extLst>
              <a:ext uri="{FF2B5EF4-FFF2-40B4-BE49-F238E27FC236}">
                <a16:creationId xmlns:a16="http://schemas.microsoft.com/office/drawing/2014/main" id="{D3B30E65-BC46-7EE5-7BE8-F528D02C8684}"/>
              </a:ext>
            </a:extLst>
          </p:cNvPr>
          <p:cNvSpPr txBox="1">
            <a:spLocks noChangeArrowheads="1"/>
          </p:cNvSpPr>
          <p:nvPr/>
        </p:nvSpPr>
        <p:spPr bwMode="auto">
          <a:xfrm>
            <a:off x="38724850" y="6251672"/>
            <a:ext cx="10797646" cy="240686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06466" tIns="53226" rIns="106466" bIns="53226">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defTabSz="5487527" eaLnBrk="1" hangingPunct="1">
              <a:lnSpc>
                <a:spcPct val="110000"/>
              </a:lnSpc>
              <a:defRPr/>
            </a:pPr>
            <a:endParaRPr lang="en-US" sz="3850" dirty="0">
              <a:solidFill>
                <a:prstClr val="black">
                  <a:lumMod val="95000"/>
                  <a:lumOff val="5000"/>
                </a:prstClr>
              </a:solidFill>
              <a:latin typeface="+mj-lt"/>
            </a:endParaRPr>
          </a:p>
          <a:p>
            <a:pPr marL="571500" indent="-571500" defTabSz="5487527" eaLnBrk="1" hangingPunct="1">
              <a:lnSpc>
                <a:spcPct val="110000"/>
              </a:lnSpc>
              <a:buFont typeface="Arial" panose="020B0604020202020204" pitchFamily="34" charset="0"/>
              <a:buChar char="•"/>
              <a:defRPr/>
            </a:pPr>
            <a:r>
              <a:rPr lang="en-US" sz="3850" dirty="0">
                <a:solidFill>
                  <a:prstClr val="black">
                    <a:lumMod val="95000"/>
                    <a:lumOff val="5000"/>
                  </a:prstClr>
                </a:solidFill>
                <a:latin typeface="+mn-lt"/>
              </a:rPr>
              <a:t>Statistically significant inverse correlation between self-efficacy and anxiety suggesting</a:t>
            </a:r>
            <a:r>
              <a:rPr lang="en-US" sz="3850" dirty="0">
                <a:latin typeface="+mn-lt"/>
              </a:rPr>
              <a:t> the value of initiatives which directly empower caregivers specific to their child's medical needs</a:t>
            </a:r>
            <a:endParaRPr lang="en-US" sz="3850" dirty="0">
              <a:solidFill>
                <a:prstClr val="black">
                  <a:lumMod val="95000"/>
                  <a:lumOff val="5000"/>
                </a:prstClr>
              </a:solidFill>
              <a:latin typeface="+mn-lt"/>
            </a:endParaRPr>
          </a:p>
          <a:p>
            <a:pPr defTabSz="5487527" eaLnBrk="1" hangingPunct="1">
              <a:lnSpc>
                <a:spcPct val="110000"/>
              </a:lnSpc>
              <a:defRPr/>
            </a:pPr>
            <a:endParaRPr lang="en-US" sz="6770" dirty="0">
              <a:solidFill>
                <a:srgbClr val="1F7F9B"/>
              </a:solidFill>
              <a:latin typeface="+mj-lt"/>
            </a:endParaRPr>
          </a:p>
          <a:p>
            <a:pPr marL="571500" indent="-571500" defTabSz="5487527" eaLnBrk="1" hangingPunct="1">
              <a:lnSpc>
                <a:spcPct val="110000"/>
              </a:lnSpc>
              <a:buFont typeface="Arial" panose="020B0604020202020204" pitchFamily="34" charset="0"/>
              <a:buChar char="•"/>
              <a:defRPr/>
            </a:pPr>
            <a:r>
              <a:rPr lang="en-US" sz="3850" dirty="0">
                <a:latin typeface="+mn-lt"/>
              </a:rPr>
              <a:t>No statistically significant difference in pre/post levels of perceived knowledge, anxiety, or self-efficacy with App use, but limited sample size</a:t>
            </a:r>
          </a:p>
          <a:p>
            <a:pPr marL="571500" indent="-571500" defTabSz="5487527" eaLnBrk="1" hangingPunct="1">
              <a:lnSpc>
                <a:spcPct val="110000"/>
              </a:lnSpc>
              <a:buFont typeface="Arial" panose="020B0604020202020204" pitchFamily="34" charset="0"/>
              <a:buChar char="•"/>
              <a:defRPr/>
            </a:pPr>
            <a:endParaRPr lang="en-US" sz="3850" dirty="0">
              <a:latin typeface="+mn-lt"/>
            </a:endParaRPr>
          </a:p>
          <a:p>
            <a:pPr marL="571500" indent="-571500" defTabSz="5487527" eaLnBrk="1" hangingPunct="1">
              <a:lnSpc>
                <a:spcPct val="110000"/>
              </a:lnSpc>
              <a:buFont typeface="Arial" panose="020B0604020202020204" pitchFamily="34" charset="0"/>
              <a:buChar char="•"/>
              <a:defRPr/>
            </a:pPr>
            <a:r>
              <a:rPr lang="en-US" sz="3850" dirty="0">
                <a:latin typeface="+mj-lt"/>
              </a:rPr>
              <a:t>Caregiver feedback included the need for a single way to access to all child’s information that links to medical records, is user-friendly, and is easily accessible</a:t>
            </a:r>
          </a:p>
          <a:p>
            <a:pPr defTabSz="5487527" eaLnBrk="1" hangingPunct="1">
              <a:lnSpc>
                <a:spcPct val="110000"/>
              </a:lnSpc>
              <a:defRPr/>
            </a:pPr>
            <a:endParaRPr lang="en-US" sz="6770" b="1" dirty="0">
              <a:solidFill>
                <a:srgbClr val="1F7F9B"/>
              </a:solidFill>
              <a:latin typeface="+mj-lt"/>
            </a:endParaRPr>
          </a:p>
          <a:p>
            <a:pPr defTabSz="5487527" eaLnBrk="1" hangingPunct="1">
              <a:lnSpc>
                <a:spcPct val="110000"/>
              </a:lnSpc>
              <a:defRPr/>
            </a:pPr>
            <a:r>
              <a:rPr lang="en-US" sz="6770" b="1" dirty="0">
                <a:solidFill>
                  <a:srgbClr val="1F7F9B"/>
                </a:solidFill>
                <a:latin typeface="+mj-lt"/>
              </a:rPr>
              <a:t>Implications</a:t>
            </a:r>
            <a:endParaRPr lang="en-US" sz="3850" dirty="0">
              <a:latin typeface="+mj-lt"/>
            </a:endParaRPr>
          </a:p>
          <a:p>
            <a:pPr marL="571500" indent="-571500" eaLnBrk="1" hangingPunct="1">
              <a:lnSpc>
                <a:spcPct val="110000"/>
              </a:lnSpc>
              <a:buFont typeface="Arial" panose="020B0604020202020204" pitchFamily="34" charset="0"/>
              <a:buChar char="•"/>
            </a:pPr>
            <a:r>
              <a:rPr lang="en-US" sz="3850" dirty="0">
                <a:solidFill>
                  <a:prstClr val="black">
                    <a:lumMod val="95000"/>
                    <a:lumOff val="5000"/>
                  </a:prstClr>
                </a:solidFill>
                <a:latin typeface="+mj-lt"/>
              </a:rPr>
              <a:t>Future research should highlight ways to increase levels of self-efficacy that are beneficial for the caregiver and respectful of their many responsibilities during cancer treatment.</a:t>
            </a:r>
          </a:p>
          <a:p>
            <a:pPr marL="571500" indent="-571500" eaLnBrk="1" hangingPunct="1">
              <a:lnSpc>
                <a:spcPct val="110000"/>
              </a:lnSpc>
              <a:buFont typeface="Arial" panose="020B0604020202020204" pitchFamily="34" charset="0"/>
              <a:buChar char="•"/>
            </a:pPr>
            <a:endParaRPr lang="en-US" sz="3850" dirty="0">
              <a:solidFill>
                <a:prstClr val="black">
                  <a:lumMod val="95000"/>
                  <a:lumOff val="5000"/>
                </a:prstClr>
              </a:solidFill>
              <a:latin typeface="+mj-lt"/>
            </a:endParaRPr>
          </a:p>
          <a:p>
            <a:pPr marL="571500" indent="-571500" eaLnBrk="1" hangingPunct="1">
              <a:lnSpc>
                <a:spcPct val="110000"/>
              </a:lnSpc>
              <a:buFont typeface="Arial" panose="020B0604020202020204" pitchFamily="34" charset="0"/>
              <a:buChar char="•"/>
            </a:pPr>
            <a:r>
              <a:rPr lang="en-US" sz="3850" dirty="0">
                <a:solidFill>
                  <a:prstClr val="black">
                    <a:lumMod val="95000"/>
                    <a:lumOff val="5000"/>
                  </a:prstClr>
                </a:solidFill>
                <a:latin typeface="+mj-lt"/>
              </a:rPr>
              <a:t>Mobile Apps warrant further investigation as they can be customized and are a readily available tool, caregiver feedback is crucial in the development of these resources</a:t>
            </a:r>
          </a:p>
          <a:p>
            <a:pPr fontAlgn="base"/>
            <a:endParaRPr lang="en-US" sz="3850" dirty="0">
              <a:solidFill>
                <a:prstClr val="black">
                  <a:lumMod val="95000"/>
                  <a:lumOff val="5000"/>
                </a:prstClr>
              </a:solidFill>
              <a:latin typeface="+mj-lt"/>
            </a:endParaRPr>
          </a:p>
          <a:p>
            <a:pPr fontAlgn="base"/>
            <a:endParaRPr lang="en-US" sz="3850" dirty="0">
              <a:solidFill>
                <a:prstClr val="black">
                  <a:lumMod val="95000"/>
                  <a:lumOff val="5000"/>
                </a:prstClr>
              </a:solidFill>
              <a:latin typeface="+mj-lt"/>
            </a:endParaRPr>
          </a:p>
          <a:p>
            <a:pPr fontAlgn="base"/>
            <a:r>
              <a:rPr lang="en-US" sz="2000" b="1" dirty="0">
                <a:latin typeface="+mn-lt"/>
              </a:rPr>
              <a:t> References *</a:t>
            </a:r>
            <a:r>
              <a:rPr lang="en-US" sz="2000" dirty="0">
                <a:latin typeface="+mn-lt"/>
              </a:rPr>
              <a:t>additional references available upon request ​</a:t>
            </a:r>
          </a:p>
          <a:p>
            <a:pPr fontAlgn="base"/>
            <a:r>
              <a:rPr lang="en-US" sz="2000" dirty="0">
                <a:latin typeface="+mn-lt"/>
              </a:rPr>
              <a:t>​</a:t>
            </a:r>
          </a:p>
          <a:p>
            <a:pPr fontAlgn="base"/>
            <a:r>
              <a:rPr lang="en-US" sz="2000" dirty="0">
                <a:latin typeface="+mn-lt"/>
              </a:rPr>
              <a:t>Bernier Carney, K. M., Stegenga, K., &amp; Linder, L. A. (2022).  Informing parents as caregivers with ​</a:t>
            </a:r>
          </a:p>
          <a:p>
            <a:pPr fontAlgn="base"/>
            <a:r>
              <a:rPr lang="en-US" sz="2000" dirty="0">
                <a:latin typeface="+mn-lt"/>
              </a:rPr>
              <a:t>    a symptom assessment app developed for children with cancer</a:t>
            </a:r>
            <a:r>
              <a:rPr lang="en-US" sz="2000" i="1" dirty="0">
                <a:latin typeface="+mn-lt"/>
              </a:rPr>
              <a:t>.  Journal of Pediatric </a:t>
            </a:r>
            <a:r>
              <a:rPr lang="en-US" sz="2000" dirty="0">
                <a:latin typeface="+mn-lt"/>
              </a:rPr>
              <a:t>​</a:t>
            </a:r>
          </a:p>
          <a:p>
            <a:pPr fontAlgn="base"/>
            <a:r>
              <a:rPr lang="en-US" sz="2000" i="1" dirty="0">
                <a:latin typeface="+mn-lt"/>
              </a:rPr>
              <a:t>       Hematology/Oncology Nursing, 39</a:t>
            </a:r>
            <a:r>
              <a:rPr lang="en-US" sz="2000" dirty="0">
                <a:latin typeface="+mn-lt"/>
              </a:rPr>
              <a:t>(4), 264-272.  ​</a:t>
            </a:r>
          </a:p>
          <a:p>
            <a:pPr fontAlgn="base"/>
            <a:r>
              <a:rPr lang="en-US" sz="2000" dirty="0">
                <a:latin typeface="+mn-lt"/>
              </a:rPr>
              <a:t>        </a:t>
            </a:r>
            <a:r>
              <a:rPr lang="en-US" sz="2000" u="sng" dirty="0">
                <a:latin typeface="+mn-lt"/>
                <a:hlinkClick r:id="rId4"/>
              </a:rPr>
              <a:t>https://doi.org/10.1177/27527530211073307</a:t>
            </a:r>
            <a:r>
              <a:rPr lang="en-US" sz="2000" dirty="0">
                <a:latin typeface="+mn-lt"/>
              </a:rPr>
              <a:t>​</a:t>
            </a:r>
          </a:p>
          <a:p>
            <a:pPr fontAlgn="base"/>
            <a:r>
              <a:rPr lang="en-US" sz="2000" dirty="0">
                <a:latin typeface="+mn-lt"/>
              </a:rPr>
              <a:t>  </a:t>
            </a:r>
          </a:p>
          <a:p>
            <a:pPr fontAlgn="base"/>
            <a:r>
              <a:rPr lang="en-US" sz="2000" dirty="0">
                <a:latin typeface="+mn-lt"/>
              </a:rPr>
              <a:t>​Children’s Oncology Group.  (2023).  </a:t>
            </a:r>
            <a:r>
              <a:rPr lang="en-US" sz="2000" i="1" dirty="0">
                <a:latin typeface="+mn-lt"/>
              </a:rPr>
              <a:t>COG patient and family resources: COG KidsCare </a:t>
            </a:r>
            <a:r>
              <a:rPr lang="en-US" sz="2000" dirty="0">
                <a:latin typeface="+mn-lt"/>
              </a:rPr>
              <a:t>​</a:t>
            </a:r>
          </a:p>
          <a:p>
            <a:pPr fontAlgn="base"/>
            <a:r>
              <a:rPr lang="en-US" sz="2000" i="1" dirty="0">
                <a:latin typeface="+mn-lt"/>
              </a:rPr>
              <a:t>   </a:t>
            </a:r>
            <a:r>
              <a:rPr lang="en-US" sz="2000" i="1" dirty="0" err="1">
                <a:latin typeface="+mn-lt"/>
              </a:rPr>
              <a:t>App.</a:t>
            </a:r>
            <a:r>
              <a:rPr lang="en-US" sz="2000" u="sng" dirty="0" err="1">
                <a:latin typeface="+mn-lt"/>
                <a:hlinkClick r:id="rId5"/>
              </a:rPr>
              <a:t>https</a:t>
            </a:r>
            <a:r>
              <a:rPr lang="en-US" sz="2000" u="sng" dirty="0">
                <a:latin typeface="+mn-lt"/>
                <a:hlinkClick r:id="rId5"/>
              </a:rPr>
              <a:t>://childrensoncologygroup.org/docs/default/source/ pdf/cog_</a:t>
            </a:r>
            <a:r>
              <a:rPr lang="en-US" sz="2000" dirty="0">
                <a:latin typeface="+mn-lt"/>
              </a:rPr>
              <a:t>​</a:t>
            </a:r>
          </a:p>
          <a:p>
            <a:pPr fontAlgn="base"/>
            <a:r>
              <a:rPr lang="en-US" sz="2000" dirty="0">
                <a:solidFill>
                  <a:schemeClr val="bg1"/>
                </a:solidFill>
                <a:latin typeface="+mn-lt"/>
                <a:hlinkClick r:id="rId5">
                  <a:extLst>
                    <a:ext uri="{A12FA001-AC4F-418D-AE19-62706E023703}">
                      <ahyp:hlinkClr xmlns:ahyp="http://schemas.microsoft.com/office/drawing/2018/hyperlinkcolor" val="tx"/>
                    </a:ext>
                  </a:extLst>
                </a:hlinkClick>
              </a:rPr>
              <a:t>       </a:t>
            </a:r>
            <a:r>
              <a:rPr lang="en-US" sz="2000" u="sng" dirty="0" err="1">
                <a:solidFill>
                  <a:srgbClr val="0000FF"/>
                </a:solidFill>
                <a:latin typeface="+mn-lt"/>
                <a:hlinkClick r:id="rId5">
                  <a:extLst>
                    <a:ext uri="{A12FA001-AC4F-418D-AE19-62706E023703}">
                      <ahyp:hlinkClr xmlns:ahyp="http://schemas.microsoft.com/office/drawing/2018/hyperlinkcolor" val="tx"/>
                    </a:ext>
                  </a:extLst>
                </a:hlinkClick>
              </a:rPr>
              <a:t>kidscare_app_flyer_for_parents_eng_span_fr.pdf?sfvrsn</a:t>
            </a:r>
            <a:r>
              <a:rPr lang="en-US" sz="2000" u="sng" dirty="0">
                <a:solidFill>
                  <a:srgbClr val="0000FF"/>
                </a:solidFill>
                <a:latin typeface="+mn-lt"/>
                <a:hlinkClick r:id="rId5">
                  <a:extLst>
                    <a:ext uri="{A12FA001-AC4F-418D-AE19-62706E023703}">
                      <ahyp:hlinkClr xmlns:ahyp="http://schemas.microsoft.com/office/drawing/2018/hyperlinkcolor" val="tx"/>
                    </a:ext>
                  </a:extLst>
                </a:hlinkClick>
              </a:rPr>
              <a:t>=c14d09ee_2</a:t>
            </a:r>
            <a:endParaRPr lang="en-US" sz="2000" dirty="0">
              <a:latin typeface="+mn-lt"/>
            </a:endParaRPr>
          </a:p>
          <a:p>
            <a:pPr marL="1314450" lvl="1" indent="-571500" eaLnBrk="1" hangingPunct="1">
              <a:lnSpc>
                <a:spcPct val="110000"/>
              </a:lnSpc>
              <a:buFont typeface="Arial" panose="020B0604020202020204" pitchFamily="34" charset="0"/>
              <a:buChar char="•"/>
            </a:pPr>
            <a:endParaRPr lang="en-US" sz="3850" dirty="0">
              <a:solidFill>
                <a:prstClr val="black">
                  <a:lumMod val="95000"/>
                  <a:lumOff val="5000"/>
                </a:prstClr>
              </a:solidFill>
              <a:latin typeface="+mj-lt"/>
            </a:endParaRPr>
          </a:p>
          <a:p>
            <a:pPr defTabSz="5487527" eaLnBrk="1" hangingPunct="1">
              <a:lnSpc>
                <a:spcPct val="110000"/>
              </a:lnSpc>
              <a:defRPr/>
            </a:pPr>
            <a:endParaRPr lang="en-US" sz="3850" dirty="0">
              <a:solidFill>
                <a:prstClr val="black">
                  <a:lumMod val="95000"/>
                  <a:lumOff val="5000"/>
                </a:prstClr>
              </a:solidFill>
              <a:latin typeface="+mn-lt"/>
            </a:endParaRPr>
          </a:p>
          <a:p>
            <a:pPr defTabSz="5487527" eaLnBrk="1" hangingPunct="1">
              <a:lnSpc>
                <a:spcPct val="110000"/>
              </a:lnSpc>
              <a:defRPr/>
            </a:pPr>
            <a:r>
              <a:rPr lang="en-US" sz="3850" dirty="0">
                <a:solidFill>
                  <a:prstClr val="black">
                    <a:lumMod val="95000"/>
                    <a:lumOff val="5000"/>
                  </a:prstClr>
                </a:solidFill>
                <a:latin typeface="+mn-lt"/>
              </a:rPr>
              <a:t>      </a:t>
            </a:r>
          </a:p>
        </p:txBody>
      </p:sp>
      <p:sp>
        <p:nvSpPr>
          <p:cNvPr id="19" name="Ackknowledgements">
            <a:extLst>
              <a:ext uri="{FF2B5EF4-FFF2-40B4-BE49-F238E27FC236}">
                <a16:creationId xmlns:a16="http://schemas.microsoft.com/office/drawing/2014/main" id="{87258DB0-4091-2F9E-37FC-6F407CC93211}"/>
              </a:ext>
            </a:extLst>
          </p:cNvPr>
          <p:cNvSpPr txBox="1"/>
          <p:nvPr/>
        </p:nvSpPr>
        <p:spPr>
          <a:xfrm>
            <a:off x="31394400" y="28732444"/>
            <a:ext cx="16344901" cy="666786"/>
          </a:xfrm>
          <a:prstGeom prst="rect">
            <a:avLst/>
          </a:prstGeom>
          <a:noFill/>
        </p:spPr>
        <p:txBody>
          <a:bodyPr wrap="square" rtlCol="0" anchor="ctr">
            <a:spAutoFit/>
          </a:bodyPr>
          <a:lstStyle/>
          <a:p>
            <a:pPr algn="r" defTabSz="4380117">
              <a:defRPr/>
            </a:pPr>
            <a:r>
              <a:rPr lang="en-US" sz="2400" b="1" dirty="0">
                <a:solidFill>
                  <a:schemeClr val="tx1">
                    <a:lumMod val="75000"/>
                    <a:lumOff val="25000"/>
                  </a:schemeClr>
                </a:solidFill>
              </a:rPr>
              <a:t>Acknowledgment: </a:t>
            </a:r>
            <a:r>
              <a:rPr lang="en-US" sz="2400" dirty="0">
                <a:solidFill>
                  <a:schemeClr val="tx1">
                    <a:lumMod val="75000"/>
                    <a:lumOff val="25000"/>
                  </a:schemeClr>
                </a:solidFill>
              </a:rPr>
              <a:t>Medical University of South Carolina </a:t>
            </a:r>
            <a:r>
              <a:rPr lang="en-US" sz="3733" dirty="0">
                <a:solidFill>
                  <a:schemeClr val="tx1">
                    <a:lumMod val="75000"/>
                    <a:lumOff val="25000"/>
                  </a:schemeClr>
                </a:solidFill>
              </a:rPr>
              <a:t>	</a:t>
            </a:r>
          </a:p>
        </p:txBody>
      </p:sp>
      <p:sp>
        <p:nvSpPr>
          <p:cNvPr id="22" name="Poster title">
            <a:extLst>
              <a:ext uri="{FF2B5EF4-FFF2-40B4-BE49-F238E27FC236}">
                <a16:creationId xmlns:a16="http://schemas.microsoft.com/office/drawing/2014/main" id="{E71A753E-C66E-1D0A-9E17-FE5D9305299A}"/>
              </a:ext>
            </a:extLst>
          </p:cNvPr>
          <p:cNvSpPr txBox="1">
            <a:spLocks/>
          </p:cNvSpPr>
          <p:nvPr/>
        </p:nvSpPr>
        <p:spPr>
          <a:xfrm>
            <a:off x="681004" y="846667"/>
            <a:ext cx="32618397" cy="1896533"/>
          </a:xfrm>
          <a:prstGeom prst="rect">
            <a:avLst/>
          </a:prstGeom>
        </p:spPr>
        <p:txBody>
          <a:bodyPr vert="horz" lIns="438461" tIns="0" rIns="438461" bIns="0" rtlCol="0" anchor="t" anchorCtr="0">
            <a:noAutofit/>
          </a:bodyPr>
          <a:lstStyle>
            <a:lvl1pPr algn="l" defTabSz="1670089" rtl="0" eaLnBrk="1" latinLnBrk="0" hangingPunct="1">
              <a:spcBef>
                <a:spcPct val="0"/>
              </a:spcBef>
              <a:buNone/>
              <a:defRPr lang="en-US" sz="8533" b="1" kern="1200" cap="all">
                <a:solidFill>
                  <a:srgbClr val="1F7F9B"/>
                </a:solidFill>
                <a:latin typeface="+mj-lt"/>
                <a:ea typeface="+mj-ea"/>
                <a:cs typeface="+mj-cs"/>
              </a:defRPr>
            </a:lvl1pPr>
          </a:lstStyle>
          <a:p>
            <a:r>
              <a:rPr lang="en-US" sz="9955" dirty="0"/>
              <a:t> impact of cog </a:t>
            </a:r>
            <a:r>
              <a:rPr lang="en-US" sz="9955" dirty="0" err="1"/>
              <a:t>kidscare</a:t>
            </a:r>
            <a:r>
              <a:rPr lang="en-US" sz="9955" dirty="0"/>
              <a:t> app on caregiver stressors</a:t>
            </a:r>
          </a:p>
        </p:txBody>
      </p:sp>
      <p:sp>
        <p:nvSpPr>
          <p:cNvPr id="23" name="Bylines">
            <a:extLst>
              <a:ext uri="{FF2B5EF4-FFF2-40B4-BE49-F238E27FC236}">
                <a16:creationId xmlns:a16="http://schemas.microsoft.com/office/drawing/2014/main" id="{FE5F912F-E49A-D805-170B-5845345927D9}"/>
              </a:ext>
            </a:extLst>
          </p:cNvPr>
          <p:cNvSpPr txBox="1">
            <a:spLocks/>
          </p:cNvSpPr>
          <p:nvPr/>
        </p:nvSpPr>
        <p:spPr>
          <a:xfrm>
            <a:off x="1447800" y="2546064"/>
            <a:ext cx="32408679" cy="1795637"/>
          </a:xfrm>
          <a:prstGeom prst="rect">
            <a:avLst/>
          </a:prstGeom>
        </p:spPr>
        <p:txBody>
          <a:bodyPr vert="horz" lIns="0" tIns="0" rIns="0" bIns="0" rtlCol="0">
            <a:noAutofit/>
          </a:bodyPr>
          <a:lstStyle>
            <a:lvl1pPr marL="1252567" indent="-1252567" algn="l" defTabSz="1670089" rtl="0" eaLnBrk="1" latinLnBrk="0" hangingPunct="1">
              <a:spcBef>
                <a:spcPct val="20000"/>
              </a:spcBef>
              <a:buClr>
                <a:srgbClr val="AD491A"/>
              </a:buClr>
              <a:buSzPct val="105000"/>
              <a:buFont typeface="Wingdings" pitchFamily="2" charset="2"/>
              <a:buChar char="§"/>
              <a:defRPr sz="11733" kern="1200">
                <a:solidFill>
                  <a:schemeClr val="tx1"/>
                </a:solidFill>
                <a:latin typeface="+mn-lt"/>
                <a:ea typeface="+mn-ea"/>
                <a:cs typeface="+mn-cs"/>
              </a:defRPr>
            </a:lvl1pPr>
            <a:lvl2pPr marL="2713899" indent="-1043810" algn="l" defTabSz="1670089" rtl="0" eaLnBrk="1" latinLnBrk="0" hangingPunct="1">
              <a:spcBef>
                <a:spcPct val="20000"/>
              </a:spcBef>
              <a:buClr>
                <a:srgbClr val="AD491A"/>
              </a:buClr>
              <a:buSzPct val="90000"/>
              <a:buFont typeface="Courier New" panose="02070309020205020404" pitchFamily="49" charset="0"/>
              <a:buChar char="o"/>
              <a:defRPr sz="10219" kern="1200">
                <a:solidFill>
                  <a:schemeClr val="tx1"/>
                </a:solidFill>
                <a:latin typeface="+mn-lt"/>
                <a:ea typeface="+mn-ea"/>
                <a:cs typeface="+mn-cs"/>
              </a:defRPr>
            </a:lvl2pPr>
            <a:lvl3pPr marL="4175222" indent="-835044" algn="l" defTabSz="1670089" rtl="0" eaLnBrk="1" latinLnBrk="0" hangingPunct="1">
              <a:spcBef>
                <a:spcPct val="20000"/>
              </a:spcBef>
              <a:buClr>
                <a:srgbClr val="AD491A"/>
              </a:buClr>
              <a:buFont typeface="Arial"/>
              <a:buChar char="•"/>
              <a:defRPr sz="8798" kern="1200">
                <a:solidFill>
                  <a:schemeClr val="tx1"/>
                </a:solidFill>
                <a:latin typeface="+mn-lt"/>
                <a:ea typeface="+mn-ea"/>
                <a:cs typeface="+mn-cs"/>
              </a:defRPr>
            </a:lvl3pPr>
            <a:lvl4pPr marL="5845311" indent="-835044" algn="l" defTabSz="1670089" rtl="0" eaLnBrk="1" latinLnBrk="0" hangingPunct="1">
              <a:spcBef>
                <a:spcPct val="20000"/>
              </a:spcBef>
              <a:buClr>
                <a:srgbClr val="AD491A"/>
              </a:buClr>
              <a:buFont typeface="Arial"/>
              <a:buChar char="–"/>
              <a:defRPr sz="7288" kern="1200">
                <a:solidFill>
                  <a:schemeClr val="tx1"/>
                </a:solidFill>
                <a:latin typeface="+mn-lt"/>
                <a:ea typeface="+mn-ea"/>
                <a:cs typeface="+mn-cs"/>
              </a:defRPr>
            </a:lvl4pPr>
            <a:lvl5pPr marL="7515400" indent="-835044" algn="l" defTabSz="1670089" rtl="0" eaLnBrk="1" latinLnBrk="0" hangingPunct="1">
              <a:spcBef>
                <a:spcPct val="20000"/>
              </a:spcBef>
              <a:buClr>
                <a:srgbClr val="AD491A"/>
              </a:buClr>
              <a:buFont typeface="Arial"/>
              <a:buChar char="»"/>
              <a:defRPr sz="7288" kern="1200">
                <a:solidFill>
                  <a:schemeClr val="tx1"/>
                </a:solidFill>
                <a:latin typeface="+mn-lt"/>
                <a:ea typeface="+mn-ea"/>
                <a:cs typeface="+mn-cs"/>
              </a:defRPr>
            </a:lvl5pPr>
            <a:lvl6pPr marL="9185488" indent="-835044" algn="l" defTabSz="1670089" rtl="0" eaLnBrk="1" latinLnBrk="0" hangingPunct="1">
              <a:spcBef>
                <a:spcPct val="20000"/>
              </a:spcBef>
              <a:buFont typeface="Arial"/>
              <a:buChar char="•"/>
              <a:defRPr sz="7288" kern="1200">
                <a:solidFill>
                  <a:schemeClr val="tx1"/>
                </a:solidFill>
                <a:latin typeface="+mn-lt"/>
                <a:ea typeface="+mn-ea"/>
                <a:cs typeface="+mn-cs"/>
              </a:defRPr>
            </a:lvl6pPr>
            <a:lvl7pPr marL="10855577" indent="-835044" algn="l" defTabSz="1670089" rtl="0" eaLnBrk="1" latinLnBrk="0" hangingPunct="1">
              <a:spcBef>
                <a:spcPct val="20000"/>
              </a:spcBef>
              <a:buFont typeface="Arial"/>
              <a:buChar char="•"/>
              <a:defRPr sz="7288" kern="1200">
                <a:solidFill>
                  <a:schemeClr val="tx1"/>
                </a:solidFill>
                <a:latin typeface="+mn-lt"/>
                <a:ea typeface="+mn-ea"/>
                <a:cs typeface="+mn-cs"/>
              </a:defRPr>
            </a:lvl7pPr>
            <a:lvl8pPr marL="12525666" indent="-835044" algn="l" defTabSz="1670089" rtl="0" eaLnBrk="1" latinLnBrk="0" hangingPunct="1">
              <a:spcBef>
                <a:spcPct val="20000"/>
              </a:spcBef>
              <a:buFont typeface="Arial"/>
              <a:buChar char="•"/>
              <a:defRPr sz="7288" kern="1200">
                <a:solidFill>
                  <a:schemeClr val="tx1"/>
                </a:solidFill>
                <a:latin typeface="+mn-lt"/>
                <a:ea typeface="+mn-ea"/>
                <a:cs typeface="+mn-cs"/>
              </a:defRPr>
            </a:lvl8pPr>
            <a:lvl9pPr marL="14195755" indent="-835044" algn="l" defTabSz="1670089" rtl="0" eaLnBrk="1" latinLnBrk="0" hangingPunct="1">
              <a:spcBef>
                <a:spcPct val="20000"/>
              </a:spcBef>
              <a:buFont typeface="Arial"/>
              <a:buChar char="•"/>
              <a:defRPr sz="7288" kern="1200">
                <a:solidFill>
                  <a:schemeClr val="tx1"/>
                </a:solidFill>
                <a:latin typeface="+mn-lt"/>
                <a:ea typeface="+mn-ea"/>
                <a:cs typeface="+mn-cs"/>
              </a:defRPr>
            </a:lvl9pPr>
          </a:lstStyle>
          <a:p>
            <a:pPr marL="0" indent="0" defTabSz="3892847">
              <a:lnSpc>
                <a:spcPts val="4565"/>
              </a:lnSpc>
              <a:buNone/>
              <a:defRPr/>
            </a:pPr>
            <a:r>
              <a:rPr lang="en-US" sz="4800" dirty="0">
                <a:solidFill>
                  <a:srgbClr val="002539"/>
                </a:solidFill>
              </a:rPr>
              <a:t>Anne Marie Webster, MSN, CPNP, PMHS; Dr. Holly Tenaglia, DNP</a:t>
            </a:r>
            <a:r>
              <a:rPr lang="en-US" sz="4800">
                <a:solidFill>
                  <a:srgbClr val="002539"/>
                </a:solidFill>
              </a:rPr>
              <a:t>, APRN; </a:t>
            </a:r>
            <a:r>
              <a:rPr lang="en-US" sz="4800" dirty="0">
                <a:solidFill>
                  <a:srgbClr val="002539"/>
                </a:solidFill>
              </a:rPr>
              <a:t>Dr. Kelli Garber, DNP, APRN; Dr. Jacqueline </a:t>
            </a:r>
            <a:r>
              <a:rPr lang="en-US" sz="4800" dirty="0" err="1">
                <a:solidFill>
                  <a:srgbClr val="002539"/>
                </a:solidFill>
              </a:rPr>
              <a:t>Kraveka</a:t>
            </a:r>
            <a:r>
              <a:rPr lang="en-US" sz="4800" dirty="0">
                <a:solidFill>
                  <a:srgbClr val="002539"/>
                </a:solidFill>
              </a:rPr>
              <a:t>, DO</a:t>
            </a:r>
          </a:p>
          <a:p>
            <a:pPr marL="0" indent="0" defTabSz="3892847">
              <a:buNone/>
              <a:defRPr/>
            </a:pPr>
            <a:r>
              <a:rPr lang="en-US" sz="3600" dirty="0">
                <a:solidFill>
                  <a:srgbClr val="002539"/>
                </a:solidFill>
              </a:rPr>
              <a:t>Macon &amp; Joan Brock Virginia Health Sciences Ellmer School of Nursing at Old Dominion University, Norfolk, VA</a:t>
            </a:r>
          </a:p>
        </p:txBody>
      </p:sp>
      <p:graphicFrame>
        <p:nvGraphicFramePr>
          <p:cNvPr id="26" name="Table 25">
            <a:extLst>
              <a:ext uri="{FF2B5EF4-FFF2-40B4-BE49-F238E27FC236}">
                <a16:creationId xmlns:a16="http://schemas.microsoft.com/office/drawing/2014/main" id="{B80244DB-D2CD-F161-49BA-8D966E26A0B9}"/>
              </a:ext>
            </a:extLst>
          </p:cNvPr>
          <p:cNvGraphicFramePr>
            <a:graphicFrameLocks noGrp="1"/>
          </p:cNvGraphicFramePr>
          <p:nvPr>
            <p:extLst>
              <p:ext uri="{D42A27DB-BD31-4B8C-83A1-F6EECF244321}">
                <p14:modId xmlns:p14="http://schemas.microsoft.com/office/powerpoint/2010/main" val="2054520987"/>
              </p:ext>
            </p:extLst>
          </p:nvPr>
        </p:nvGraphicFramePr>
        <p:xfrm>
          <a:off x="12708998" y="6983221"/>
          <a:ext cx="7330232" cy="21268486"/>
        </p:xfrm>
        <a:graphic>
          <a:graphicData uri="http://schemas.openxmlformats.org/drawingml/2006/table">
            <a:tbl>
              <a:tblPr firstRow="1" firstCol="1" bandRow="1">
                <a:tableStyleId>{5C22544A-7EE6-4342-B048-85BDC9FD1C3A}</a:tableStyleId>
              </a:tblPr>
              <a:tblGrid>
                <a:gridCol w="3953656">
                  <a:extLst>
                    <a:ext uri="{9D8B030D-6E8A-4147-A177-3AD203B41FA5}">
                      <a16:colId xmlns:a16="http://schemas.microsoft.com/office/drawing/2014/main" val="13460398"/>
                    </a:ext>
                  </a:extLst>
                </a:gridCol>
                <a:gridCol w="3376576">
                  <a:extLst>
                    <a:ext uri="{9D8B030D-6E8A-4147-A177-3AD203B41FA5}">
                      <a16:colId xmlns:a16="http://schemas.microsoft.com/office/drawing/2014/main" val="1771426934"/>
                    </a:ext>
                  </a:extLst>
                </a:gridCol>
              </a:tblGrid>
              <a:tr h="654552">
                <a:tc>
                  <a:txBody>
                    <a:bodyPr/>
                    <a:lstStyle/>
                    <a:p>
                      <a:pPr marL="0" marR="0" algn="ctr">
                        <a:lnSpc>
                          <a:spcPct val="115000"/>
                        </a:lnSpc>
                        <a:spcAft>
                          <a:spcPts val="800"/>
                        </a:spcAft>
                        <a:buNone/>
                      </a:pPr>
                      <a:r>
                        <a:rPr lang="en-US" sz="4000" kern="100" dirty="0">
                          <a:effectLst/>
                        </a:rPr>
                        <a:t>Demographics</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4000" kern="100" dirty="0">
                          <a:effectLst/>
                        </a:rPr>
                        <a:t>N=33 (%)</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9189691"/>
                  </a:ext>
                </a:extLst>
              </a:tr>
              <a:tr h="2790346">
                <a:tc>
                  <a:txBody>
                    <a:bodyPr/>
                    <a:lstStyle/>
                    <a:p>
                      <a:pPr marL="0" marR="0">
                        <a:lnSpc>
                          <a:spcPct val="115000"/>
                        </a:lnSpc>
                        <a:spcAft>
                          <a:spcPts val="800"/>
                        </a:spcAft>
                        <a:buNone/>
                      </a:pPr>
                      <a:r>
                        <a:rPr lang="en-US" sz="2800" kern="100" dirty="0">
                          <a:effectLst/>
                        </a:rPr>
                        <a:t>Age</a:t>
                      </a:r>
                    </a:p>
                    <a:p>
                      <a:pPr marL="0" marR="0" algn="ctr">
                        <a:lnSpc>
                          <a:spcPct val="115000"/>
                        </a:lnSpc>
                        <a:spcAft>
                          <a:spcPts val="800"/>
                        </a:spcAft>
                        <a:buNone/>
                      </a:pPr>
                      <a:r>
                        <a:rPr lang="en-US" sz="2800" kern="100" dirty="0">
                          <a:effectLst/>
                        </a:rPr>
                        <a:t>20-30</a:t>
                      </a:r>
                    </a:p>
                    <a:p>
                      <a:pPr marL="0" marR="0" algn="ctr">
                        <a:lnSpc>
                          <a:spcPct val="115000"/>
                        </a:lnSpc>
                        <a:spcAft>
                          <a:spcPts val="800"/>
                        </a:spcAft>
                        <a:buNone/>
                      </a:pPr>
                      <a:r>
                        <a:rPr lang="en-US" sz="2800" kern="100" dirty="0">
                          <a:effectLst/>
                        </a:rPr>
                        <a:t>31-40</a:t>
                      </a:r>
                    </a:p>
                    <a:p>
                      <a:pPr marL="0" marR="0" algn="ctr">
                        <a:lnSpc>
                          <a:spcPct val="115000"/>
                        </a:lnSpc>
                        <a:spcAft>
                          <a:spcPts val="800"/>
                        </a:spcAft>
                        <a:buNone/>
                      </a:pPr>
                      <a:r>
                        <a:rPr lang="en-US" sz="2800" kern="100" dirty="0">
                          <a:effectLst/>
                        </a:rPr>
                        <a:t>41-50</a:t>
                      </a:r>
                    </a:p>
                    <a:p>
                      <a:pPr marL="0" marR="0" algn="ctr">
                        <a:lnSpc>
                          <a:spcPct val="115000"/>
                        </a:lnSpc>
                        <a:spcAft>
                          <a:spcPts val="800"/>
                        </a:spcAft>
                        <a:buNone/>
                      </a:pPr>
                      <a:r>
                        <a:rPr lang="en-US" sz="2800" kern="100" dirty="0">
                          <a:effectLst/>
                        </a:rPr>
                        <a:t>51-60</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800" kern="100" dirty="0">
                          <a:effectLst/>
                        </a:rPr>
                        <a:t> </a:t>
                      </a:r>
                    </a:p>
                    <a:p>
                      <a:pPr marL="0" marR="0" algn="ctr">
                        <a:lnSpc>
                          <a:spcPct val="115000"/>
                        </a:lnSpc>
                        <a:spcAft>
                          <a:spcPts val="800"/>
                        </a:spcAft>
                        <a:buNone/>
                      </a:pPr>
                      <a:r>
                        <a:rPr lang="en-US" sz="2800" kern="100" dirty="0">
                          <a:effectLst/>
                        </a:rPr>
                        <a:t>6 (18.2)</a:t>
                      </a:r>
                    </a:p>
                    <a:p>
                      <a:pPr marL="0" marR="0" algn="ctr">
                        <a:lnSpc>
                          <a:spcPct val="115000"/>
                        </a:lnSpc>
                        <a:spcAft>
                          <a:spcPts val="800"/>
                        </a:spcAft>
                        <a:buNone/>
                      </a:pPr>
                      <a:r>
                        <a:rPr lang="en-US" sz="2800" kern="100" dirty="0">
                          <a:effectLst/>
                        </a:rPr>
                        <a:t>9 (27.3)</a:t>
                      </a:r>
                    </a:p>
                    <a:p>
                      <a:pPr marL="0" marR="0" algn="ctr">
                        <a:lnSpc>
                          <a:spcPct val="115000"/>
                        </a:lnSpc>
                        <a:spcAft>
                          <a:spcPts val="800"/>
                        </a:spcAft>
                        <a:buNone/>
                      </a:pPr>
                      <a:r>
                        <a:rPr lang="en-US" sz="2800" kern="100" dirty="0">
                          <a:effectLst/>
                        </a:rPr>
                        <a:t>13 (39.4)</a:t>
                      </a:r>
                    </a:p>
                    <a:p>
                      <a:pPr marL="0" marR="0" algn="ctr">
                        <a:lnSpc>
                          <a:spcPct val="115000"/>
                        </a:lnSpc>
                        <a:spcAft>
                          <a:spcPts val="800"/>
                        </a:spcAft>
                        <a:buNone/>
                      </a:pPr>
                      <a:r>
                        <a:rPr lang="en-US" sz="2800" kern="100" dirty="0">
                          <a:effectLst/>
                        </a:rPr>
                        <a:t>5 (15.1)</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8181162"/>
                  </a:ext>
                </a:extLst>
              </a:tr>
              <a:tr h="1624254">
                <a:tc>
                  <a:txBody>
                    <a:bodyPr/>
                    <a:lstStyle/>
                    <a:p>
                      <a:pPr marL="0" marR="0">
                        <a:lnSpc>
                          <a:spcPct val="115000"/>
                        </a:lnSpc>
                        <a:spcAft>
                          <a:spcPts val="800"/>
                        </a:spcAft>
                        <a:buNone/>
                      </a:pPr>
                      <a:r>
                        <a:rPr lang="en-US" sz="2800" kern="100" dirty="0">
                          <a:effectLst/>
                        </a:rPr>
                        <a:t>Relationship</a:t>
                      </a:r>
                    </a:p>
                    <a:p>
                      <a:pPr marL="0" marR="0" algn="ctr">
                        <a:lnSpc>
                          <a:spcPct val="115000"/>
                        </a:lnSpc>
                        <a:spcAft>
                          <a:spcPts val="800"/>
                        </a:spcAft>
                        <a:buNone/>
                      </a:pPr>
                      <a:r>
                        <a:rPr lang="en-US" sz="2800" kern="100" dirty="0">
                          <a:effectLst/>
                        </a:rPr>
                        <a:t>Parent</a:t>
                      </a:r>
                    </a:p>
                    <a:p>
                      <a:pPr marL="0" marR="0" algn="ctr">
                        <a:lnSpc>
                          <a:spcPct val="115000"/>
                        </a:lnSpc>
                        <a:spcAft>
                          <a:spcPts val="800"/>
                        </a:spcAft>
                        <a:buNone/>
                      </a:pPr>
                      <a:r>
                        <a:rPr lang="en-US" sz="2800" kern="100" dirty="0">
                          <a:effectLst/>
                        </a:rPr>
                        <a:t>Grandparent</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800" kern="100" dirty="0">
                          <a:effectLst/>
                        </a:rPr>
                        <a:t> </a:t>
                      </a:r>
                    </a:p>
                    <a:p>
                      <a:pPr marL="0" marR="0" algn="ctr">
                        <a:lnSpc>
                          <a:spcPct val="115000"/>
                        </a:lnSpc>
                        <a:spcAft>
                          <a:spcPts val="800"/>
                        </a:spcAft>
                        <a:buNone/>
                      </a:pPr>
                      <a:r>
                        <a:rPr lang="en-US" sz="2800" kern="100" dirty="0">
                          <a:effectLst/>
                        </a:rPr>
                        <a:t>33 (97)</a:t>
                      </a:r>
                    </a:p>
                    <a:p>
                      <a:pPr marL="0" marR="0" algn="ctr">
                        <a:lnSpc>
                          <a:spcPct val="115000"/>
                        </a:lnSpc>
                        <a:spcAft>
                          <a:spcPts val="800"/>
                        </a:spcAft>
                        <a:buNone/>
                      </a:pPr>
                      <a:r>
                        <a:rPr lang="en-US" sz="2800" kern="100" dirty="0">
                          <a:effectLst/>
                        </a:rPr>
                        <a:t>1 (3)</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7517167"/>
                  </a:ext>
                </a:extLst>
              </a:tr>
              <a:tr h="3373392">
                <a:tc>
                  <a:txBody>
                    <a:bodyPr/>
                    <a:lstStyle/>
                    <a:p>
                      <a:pPr marL="0" marR="0">
                        <a:lnSpc>
                          <a:spcPct val="115000"/>
                        </a:lnSpc>
                        <a:spcAft>
                          <a:spcPts val="800"/>
                        </a:spcAft>
                        <a:buNone/>
                      </a:pPr>
                      <a:r>
                        <a:rPr lang="en-US" sz="2800" kern="100" dirty="0">
                          <a:effectLst/>
                        </a:rPr>
                        <a:t>Diagnosis</a:t>
                      </a:r>
                    </a:p>
                    <a:p>
                      <a:pPr marL="0" marR="0" algn="ctr">
                        <a:lnSpc>
                          <a:spcPct val="115000"/>
                        </a:lnSpc>
                        <a:spcAft>
                          <a:spcPts val="800"/>
                        </a:spcAft>
                        <a:buNone/>
                      </a:pPr>
                      <a:r>
                        <a:rPr lang="en-US" sz="2800" kern="100" dirty="0">
                          <a:effectLst/>
                        </a:rPr>
                        <a:t>Leukemia</a:t>
                      </a:r>
                    </a:p>
                    <a:p>
                      <a:pPr marL="0" marR="0" algn="ctr">
                        <a:lnSpc>
                          <a:spcPct val="115000"/>
                        </a:lnSpc>
                        <a:spcAft>
                          <a:spcPts val="800"/>
                        </a:spcAft>
                        <a:buNone/>
                      </a:pPr>
                      <a:r>
                        <a:rPr lang="en-US" sz="2800" kern="100" dirty="0">
                          <a:effectLst/>
                        </a:rPr>
                        <a:t>Lymphoma </a:t>
                      </a:r>
                    </a:p>
                    <a:p>
                      <a:pPr marL="0" marR="0" algn="ctr">
                        <a:lnSpc>
                          <a:spcPct val="115000"/>
                        </a:lnSpc>
                        <a:spcAft>
                          <a:spcPts val="800"/>
                        </a:spcAft>
                        <a:buNone/>
                      </a:pPr>
                      <a:r>
                        <a:rPr lang="en-US" sz="2800" kern="100" dirty="0">
                          <a:effectLst/>
                        </a:rPr>
                        <a:t>Brain Tumor</a:t>
                      </a:r>
                    </a:p>
                    <a:p>
                      <a:pPr marL="0" marR="0" algn="ctr">
                        <a:lnSpc>
                          <a:spcPct val="115000"/>
                        </a:lnSpc>
                        <a:spcAft>
                          <a:spcPts val="800"/>
                        </a:spcAft>
                        <a:buNone/>
                      </a:pPr>
                      <a:r>
                        <a:rPr lang="en-US" sz="2800" kern="100" dirty="0">
                          <a:effectLst/>
                        </a:rPr>
                        <a:t>Neuroblastoma</a:t>
                      </a:r>
                    </a:p>
                    <a:p>
                      <a:pPr marL="0" marR="0" algn="ctr">
                        <a:lnSpc>
                          <a:spcPct val="115000"/>
                        </a:lnSpc>
                        <a:spcAft>
                          <a:spcPts val="800"/>
                        </a:spcAft>
                        <a:buNone/>
                      </a:pPr>
                      <a:r>
                        <a:rPr lang="en-US" sz="2800" kern="100" dirty="0">
                          <a:effectLst/>
                        </a:rPr>
                        <a:t>Other</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800" kern="100" dirty="0">
                          <a:effectLst/>
                        </a:rPr>
                        <a:t> </a:t>
                      </a:r>
                    </a:p>
                    <a:p>
                      <a:pPr marL="0" marR="0" algn="ctr">
                        <a:lnSpc>
                          <a:spcPct val="115000"/>
                        </a:lnSpc>
                        <a:spcAft>
                          <a:spcPts val="800"/>
                        </a:spcAft>
                        <a:buNone/>
                      </a:pPr>
                      <a:r>
                        <a:rPr lang="en-US" sz="2800" kern="100" dirty="0">
                          <a:effectLst/>
                        </a:rPr>
                        <a:t>15 (45.5)</a:t>
                      </a:r>
                    </a:p>
                    <a:p>
                      <a:pPr marL="0" marR="0" algn="ctr">
                        <a:lnSpc>
                          <a:spcPct val="115000"/>
                        </a:lnSpc>
                        <a:spcAft>
                          <a:spcPts val="800"/>
                        </a:spcAft>
                        <a:buNone/>
                      </a:pPr>
                      <a:r>
                        <a:rPr lang="en-US" sz="2800" kern="100" dirty="0">
                          <a:effectLst/>
                        </a:rPr>
                        <a:t>2 (6.1)</a:t>
                      </a:r>
                    </a:p>
                    <a:p>
                      <a:pPr marL="0" marR="0" algn="ctr">
                        <a:lnSpc>
                          <a:spcPct val="115000"/>
                        </a:lnSpc>
                        <a:spcAft>
                          <a:spcPts val="800"/>
                        </a:spcAft>
                        <a:buNone/>
                      </a:pPr>
                      <a:r>
                        <a:rPr lang="en-US" sz="2800" kern="100" dirty="0">
                          <a:effectLst/>
                        </a:rPr>
                        <a:t>5 (15.2)</a:t>
                      </a:r>
                    </a:p>
                    <a:p>
                      <a:pPr marL="0" marR="0" algn="ctr">
                        <a:lnSpc>
                          <a:spcPct val="115000"/>
                        </a:lnSpc>
                        <a:spcAft>
                          <a:spcPts val="800"/>
                        </a:spcAft>
                        <a:buNone/>
                      </a:pPr>
                      <a:r>
                        <a:rPr lang="en-US" sz="2800" kern="100" dirty="0">
                          <a:effectLst/>
                        </a:rPr>
                        <a:t>5 (15.2)</a:t>
                      </a:r>
                    </a:p>
                    <a:p>
                      <a:pPr marL="0" marR="0" algn="ctr">
                        <a:lnSpc>
                          <a:spcPct val="115000"/>
                        </a:lnSpc>
                        <a:spcAft>
                          <a:spcPts val="800"/>
                        </a:spcAft>
                        <a:buNone/>
                      </a:pPr>
                      <a:r>
                        <a:rPr lang="en-US" sz="2800" kern="100" dirty="0">
                          <a:effectLst/>
                        </a:rPr>
                        <a:t>6 (18.2)</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3862335"/>
                  </a:ext>
                </a:extLst>
              </a:tr>
              <a:tr h="3374455">
                <a:tc>
                  <a:txBody>
                    <a:bodyPr/>
                    <a:lstStyle/>
                    <a:p>
                      <a:pPr marL="0" marR="0">
                        <a:lnSpc>
                          <a:spcPct val="115000"/>
                        </a:lnSpc>
                        <a:spcAft>
                          <a:spcPts val="800"/>
                        </a:spcAft>
                        <a:buNone/>
                      </a:pPr>
                      <a:r>
                        <a:rPr lang="en-US" sz="2800" kern="100" dirty="0">
                          <a:effectLst/>
                        </a:rPr>
                        <a:t>Age of Cancer Patient</a:t>
                      </a:r>
                    </a:p>
                    <a:p>
                      <a:pPr marL="0" marR="0" algn="ctr">
                        <a:lnSpc>
                          <a:spcPct val="115000"/>
                        </a:lnSpc>
                        <a:spcAft>
                          <a:spcPts val="800"/>
                        </a:spcAft>
                        <a:buNone/>
                      </a:pPr>
                      <a:r>
                        <a:rPr lang="en-US" sz="2800" kern="100" dirty="0">
                          <a:effectLst/>
                        </a:rPr>
                        <a:t>1-5</a:t>
                      </a:r>
                    </a:p>
                    <a:p>
                      <a:pPr marL="0" marR="0" algn="ctr">
                        <a:lnSpc>
                          <a:spcPct val="115000"/>
                        </a:lnSpc>
                        <a:spcAft>
                          <a:spcPts val="800"/>
                        </a:spcAft>
                        <a:buNone/>
                      </a:pPr>
                      <a:r>
                        <a:rPr lang="en-US" sz="2800" kern="100" dirty="0">
                          <a:effectLst/>
                        </a:rPr>
                        <a:t>6-10</a:t>
                      </a:r>
                    </a:p>
                    <a:p>
                      <a:pPr marL="0" marR="0" algn="ctr">
                        <a:lnSpc>
                          <a:spcPct val="115000"/>
                        </a:lnSpc>
                        <a:spcAft>
                          <a:spcPts val="800"/>
                        </a:spcAft>
                        <a:buNone/>
                      </a:pPr>
                      <a:r>
                        <a:rPr lang="en-US" sz="2800" kern="100" dirty="0">
                          <a:effectLst/>
                        </a:rPr>
                        <a:t>11-15</a:t>
                      </a:r>
                    </a:p>
                    <a:p>
                      <a:pPr marL="0" marR="0" algn="ctr">
                        <a:lnSpc>
                          <a:spcPct val="115000"/>
                        </a:lnSpc>
                        <a:spcAft>
                          <a:spcPts val="800"/>
                        </a:spcAft>
                        <a:buNone/>
                      </a:pPr>
                      <a:r>
                        <a:rPr lang="en-US" sz="2800" kern="100" dirty="0">
                          <a:effectLst/>
                        </a:rPr>
                        <a:t>16-24</a:t>
                      </a:r>
                    </a:p>
                    <a:p>
                      <a:pPr marL="0" marR="0">
                        <a:lnSpc>
                          <a:spcPct val="115000"/>
                        </a:lnSpc>
                        <a:spcAft>
                          <a:spcPts val="80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800" kern="100" dirty="0">
                          <a:effectLst/>
                        </a:rPr>
                        <a:t> </a:t>
                      </a:r>
                    </a:p>
                    <a:p>
                      <a:pPr marL="0" marR="0" algn="ctr">
                        <a:lnSpc>
                          <a:spcPct val="115000"/>
                        </a:lnSpc>
                        <a:spcAft>
                          <a:spcPts val="800"/>
                        </a:spcAft>
                        <a:buNone/>
                      </a:pPr>
                      <a:r>
                        <a:rPr lang="en-US" sz="2800" kern="100" dirty="0">
                          <a:effectLst/>
                        </a:rPr>
                        <a:t>10 (30.3)</a:t>
                      </a:r>
                    </a:p>
                    <a:p>
                      <a:pPr marL="0" marR="0" algn="ctr">
                        <a:lnSpc>
                          <a:spcPct val="115000"/>
                        </a:lnSpc>
                        <a:spcAft>
                          <a:spcPts val="800"/>
                        </a:spcAft>
                        <a:buNone/>
                      </a:pPr>
                      <a:r>
                        <a:rPr lang="en-US" sz="2800" kern="100" dirty="0">
                          <a:effectLst/>
                        </a:rPr>
                        <a:t>6 (18.2)</a:t>
                      </a:r>
                    </a:p>
                    <a:p>
                      <a:pPr marL="0" marR="0" algn="ctr">
                        <a:lnSpc>
                          <a:spcPct val="115000"/>
                        </a:lnSpc>
                        <a:spcAft>
                          <a:spcPts val="800"/>
                        </a:spcAft>
                        <a:buNone/>
                      </a:pPr>
                      <a:r>
                        <a:rPr lang="en-US" sz="2800" kern="100" dirty="0">
                          <a:effectLst/>
                        </a:rPr>
                        <a:t>7 (21.2)</a:t>
                      </a:r>
                    </a:p>
                    <a:p>
                      <a:pPr marL="0" marR="0" algn="ctr">
                        <a:lnSpc>
                          <a:spcPct val="115000"/>
                        </a:lnSpc>
                        <a:spcAft>
                          <a:spcPts val="800"/>
                        </a:spcAft>
                        <a:buNone/>
                      </a:pPr>
                      <a:r>
                        <a:rPr lang="en-US" sz="2800" kern="100" dirty="0">
                          <a:effectLst/>
                        </a:rPr>
                        <a:t>10 (30.3)</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5720399"/>
                  </a:ext>
                </a:extLst>
              </a:tr>
              <a:tr h="4439476">
                <a:tc>
                  <a:txBody>
                    <a:bodyPr/>
                    <a:lstStyle/>
                    <a:p>
                      <a:pPr marL="0" marR="0">
                        <a:lnSpc>
                          <a:spcPct val="115000"/>
                        </a:lnSpc>
                        <a:spcAft>
                          <a:spcPts val="800"/>
                        </a:spcAft>
                        <a:buNone/>
                      </a:pPr>
                      <a:r>
                        <a:rPr lang="en-US" sz="2800" kern="100" dirty="0">
                          <a:effectLst/>
                        </a:rPr>
                        <a:t>Number of Months since Diagnosis</a:t>
                      </a:r>
                    </a:p>
                    <a:p>
                      <a:pPr marL="0" marR="0" algn="ctr">
                        <a:lnSpc>
                          <a:spcPct val="115000"/>
                        </a:lnSpc>
                        <a:spcAft>
                          <a:spcPts val="800"/>
                        </a:spcAft>
                        <a:buNone/>
                      </a:pPr>
                      <a:r>
                        <a:rPr lang="en-US" sz="2800" kern="100" dirty="0">
                          <a:effectLst/>
                        </a:rPr>
                        <a:t>2-12</a:t>
                      </a:r>
                    </a:p>
                    <a:p>
                      <a:pPr marL="0" marR="0" algn="ctr">
                        <a:lnSpc>
                          <a:spcPct val="115000"/>
                        </a:lnSpc>
                        <a:spcAft>
                          <a:spcPts val="800"/>
                        </a:spcAft>
                        <a:buNone/>
                      </a:pPr>
                      <a:r>
                        <a:rPr lang="en-US" sz="2800" kern="100" dirty="0">
                          <a:effectLst/>
                        </a:rPr>
                        <a:t>13-24</a:t>
                      </a:r>
                    </a:p>
                    <a:p>
                      <a:pPr marL="0" marR="0" algn="ctr">
                        <a:lnSpc>
                          <a:spcPct val="115000"/>
                        </a:lnSpc>
                        <a:spcAft>
                          <a:spcPts val="800"/>
                        </a:spcAft>
                        <a:buNone/>
                      </a:pPr>
                      <a:r>
                        <a:rPr lang="en-US" sz="2800" kern="100" dirty="0">
                          <a:effectLst/>
                        </a:rPr>
                        <a:t>25-36</a:t>
                      </a:r>
                    </a:p>
                    <a:p>
                      <a:pPr marL="0" marR="0" algn="ctr">
                        <a:lnSpc>
                          <a:spcPct val="115000"/>
                        </a:lnSpc>
                        <a:spcAft>
                          <a:spcPts val="800"/>
                        </a:spcAft>
                        <a:buNone/>
                      </a:pPr>
                      <a:r>
                        <a:rPr lang="en-US" sz="2800" kern="100" dirty="0">
                          <a:effectLst/>
                        </a:rPr>
                        <a:t>37-48</a:t>
                      </a:r>
                    </a:p>
                    <a:p>
                      <a:pPr marL="0" marR="0" algn="ctr">
                        <a:lnSpc>
                          <a:spcPct val="115000"/>
                        </a:lnSpc>
                        <a:spcAft>
                          <a:spcPts val="800"/>
                        </a:spcAft>
                        <a:buNone/>
                      </a:pPr>
                      <a:r>
                        <a:rPr lang="en-US" sz="2800" kern="100" dirty="0">
                          <a:effectLst/>
                        </a:rPr>
                        <a:t>49-60</a:t>
                      </a:r>
                    </a:p>
                    <a:p>
                      <a:pPr marL="0" marR="0" algn="ctr">
                        <a:lnSpc>
                          <a:spcPct val="115000"/>
                        </a:lnSpc>
                        <a:spcAft>
                          <a:spcPts val="800"/>
                        </a:spcAft>
                        <a:buNone/>
                      </a:pPr>
                      <a:r>
                        <a:rPr lang="en-US" sz="2800" kern="100" dirty="0">
                          <a:effectLst/>
                        </a:rPr>
                        <a:t>&gt;60</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2800" kern="100" dirty="0">
                          <a:effectLst/>
                        </a:rPr>
                        <a:t> </a:t>
                      </a:r>
                    </a:p>
                    <a:p>
                      <a:pPr marL="0" marR="0" algn="ctr">
                        <a:lnSpc>
                          <a:spcPct val="115000"/>
                        </a:lnSpc>
                        <a:spcAft>
                          <a:spcPts val="800"/>
                        </a:spcAft>
                        <a:buNone/>
                      </a:pPr>
                      <a:endParaRPr lang="en-US" sz="2800" kern="100" dirty="0">
                        <a:effectLst/>
                      </a:endParaRPr>
                    </a:p>
                    <a:p>
                      <a:pPr marL="0" marR="0" algn="ctr">
                        <a:lnSpc>
                          <a:spcPct val="115000"/>
                        </a:lnSpc>
                        <a:spcAft>
                          <a:spcPts val="800"/>
                        </a:spcAft>
                        <a:buNone/>
                      </a:pPr>
                      <a:r>
                        <a:rPr lang="en-US" sz="2800" kern="100" dirty="0">
                          <a:effectLst/>
                        </a:rPr>
                        <a:t>9 (27.3)</a:t>
                      </a:r>
                    </a:p>
                    <a:p>
                      <a:pPr marL="0" marR="0" algn="ctr">
                        <a:lnSpc>
                          <a:spcPct val="115000"/>
                        </a:lnSpc>
                        <a:spcAft>
                          <a:spcPts val="800"/>
                        </a:spcAft>
                        <a:buNone/>
                      </a:pPr>
                      <a:r>
                        <a:rPr lang="en-US" sz="2800" kern="100" dirty="0">
                          <a:effectLst/>
                        </a:rPr>
                        <a:t>7 (21.2)</a:t>
                      </a:r>
                    </a:p>
                    <a:p>
                      <a:pPr marL="0" marR="0" algn="ctr">
                        <a:lnSpc>
                          <a:spcPct val="115000"/>
                        </a:lnSpc>
                        <a:spcAft>
                          <a:spcPts val="800"/>
                        </a:spcAft>
                        <a:buNone/>
                      </a:pPr>
                      <a:r>
                        <a:rPr lang="en-US" sz="2800" kern="100" dirty="0">
                          <a:effectLst/>
                        </a:rPr>
                        <a:t>7 (21.2)</a:t>
                      </a:r>
                    </a:p>
                    <a:p>
                      <a:pPr marL="0" marR="0" algn="ctr">
                        <a:lnSpc>
                          <a:spcPct val="115000"/>
                        </a:lnSpc>
                        <a:spcAft>
                          <a:spcPts val="800"/>
                        </a:spcAft>
                        <a:buNone/>
                      </a:pPr>
                      <a:r>
                        <a:rPr lang="en-US" sz="2800" kern="100" dirty="0">
                          <a:effectLst/>
                        </a:rPr>
                        <a:t>4 (12.1)</a:t>
                      </a:r>
                    </a:p>
                    <a:p>
                      <a:pPr marL="0" marR="0" algn="ctr">
                        <a:lnSpc>
                          <a:spcPct val="115000"/>
                        </a:lnSpc>
                        <a:spcAft>
                          <a:spcPts val="800"/>
                        </a:spcAft>
                        <a:buNone/>
                      </a:pPr>
                      <a:r>
                        <a:rPr lang="en-US" sz="2800" kern="100" dirty="0">
                          <a:effectLst/>
                        </a:rPr>
                        <a:t>2 (6.1)</a:t>
                      </a:r>
                    </a:p>
                    <a:p>
                      <a:pPr marL="0" marR="0" algn="ctr">
                        <a:lnSpc>
                          <a:spcPct val="115000"/>
                        </a:lnSpc>
                        <a:spcAft>
                          <a:spcPts val="800"/>
                        </a:spcAft>
                        <a:buNone/>
                      </a:pPr>
                      <a:r>
                        <a:rPr lang="en-US" sz="2800" kern="100" dirty="0">
                          <a:effectLst/>
                        </a:rPr>
                        <a:t>4 (12.1)</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9300810"/>
                  </a:ext>
                </a:extLst>
              </a:tr>
              <a:tr h="4651615">
                <a:tc>
                  <a:txBody>
                    <a:bodyPr/>
                    <a:lstStyle/>
                    <a:p>
                      <a:pPr marL="0" marR="0">
                        <a:lnSpc>
                          <a:spcPct val="115000"/>
                        </a:lnSpc>
                        <a:spcAft>
                          <a:spcPts val="800"/>
                        </a:spcAft>
                        <a:buNone/>
                      </a:pPr>
                      <a:r>
                        <a:rPr lang="en-US" sz="2800" kern="100" dirty="0">
                          <a:effectLst/>
                        </a:rPr>
                        <a:t>Time to treatment center</a:t>
                      </a:r>
                    </a:p>
                    <a:p>
                      <a:pPr marL="0" marR="0" algn="ctr">
                        <a:lnSpc>
                          <a:spcPct val="115000"/>
                        </a:lnSpc>
                        <a:spcAft>
                          <a:spcPts val="800"/>
                        </a:spcAft>
                        <a:buNone/>
                      </a:pPr>
                      <a:r>
                        <a:rPr lang="en-US" sz="2800" kern="100" dirty="0">
                          <a:effectLst/>
                        </a:rPr>
                        <a:t>Less than 30 min</a:t>
                      </a:r>
                    </a:p>
                    <a:p>
                      <a:pPr marL="0" marR="0" algn="ctr">
                        <a:lnSpc>
                          <a:spcPct val="115000"/>
                        </a:lnSpc>
                        <a:spcAft>
                          <a:spcPts val="800"/>
                        </a:spcAft>
                        <a:buNone/>
                      </a:pPr>
                      <a:r>
                        <a:rPr lang="en-US" sz="2800" kern="100" dirty="0">
                          <a:effectLst/>
                        </a:rPr>
                        <a:t>30 min-1 hour</a:t>
                      </a:r>
                    </a:p>
                    <a:p>
                      <a:pPr marL="0" marR="0" algn="ctr">
                        <a:lnSpc>
                          <a:spcPct val="115000"/>
                        </a:lnSpc>
                        <a:spcAft>
                          <a:spcPts val="800"/>
                        </a:spcAft>
                        <a:buNone/>
                      </a:pPr>
                      <a:r>
                        <a:rPr lang="en-US" sz="2800" kern="100" dirty="0">
                          <a:effectLst/>
                        </a:rPr>
                        <a:t>1-2 hours</a:t>
                      </a:r>
                    </a:p>
                    <a:p>
                      <a:pPr marL="0" marR="0" algn="ctr">
                        <a:lnSpc>
                          <a:spcPct val="115000"/>
                        </a:lnSpc>
                        <a:spcAft>
                          <a:spcPts val="800"/>
                        </a:spcAft>
                        <a:buNone/>
                      </a:pPr>
                      <a:r>
                        <a:rPr lang="en-US" sz="2800" kern="100" dirty="0">
                          <a:effectLst/>
                        </a:rPr>
                        <a:t>&gt;2 hours</a:t>
                      </a:r>
                    </a:p>
                    <a:p>
                      <a:pPr marL="0" marR="0">
                        <a:lnSpc>
                          <a:spcPct val="115000"/>
                        </a:lnSpc>
                        <a:spcAft>
                          <a:spcPts val="800"/>
                        </a:spcAft>
                        <a:buNone/>
                      </a:pPr>
                      <a:r>
                        <a:rPr lang="en-US" sz="2800" kern="100" dirty="0">
                          <a:effectLst/>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 </a:t>
                      </a:r>
                    </a:p>
                    <a:p>
                      <a:pPr marL="0" marR="0" algn="ctr">
                        <a:lnSpc>
                          <a:spcPct val="115000"/>
                        </a:lnSpc>
                        <a:spcAft>
                          <a:spcPts val="800"/>
                        </a:spcAft>
                        <a:buNone/>
                      </a:pPr>
                      <a:r>
                        <a:rPr lang="en-US" sz="2800" kern="100" dirty="0">
                          <a:effectLst/>
                        </a:rPr>
                        <a:t>4 (12.1)</a:t>
                      </a:r>
                    </a:p>
                    <a:p>
                      <a:pPr marL="0" marR="0" algn="ctr">
                        <a:lnSpc>
                          <a:spcPct val="115000"/>
                        </a:lnSpc>
                        <a:spcAft>
                          <a:spcPts val="800"/>
                        </a:spcAft>
                        <a:buNone/>
                      </a:pPr>
                      <a:r>
                        <a:rPr lang="en-US" sz="2800" kern="100" dirty="0">
                          <a:effectLst/>
                        </a:rPr>
                        <a:t>10 (30.3)</a:t>
                      </a:r>
                    </a:p>
                    <a:p>
                      <a:pPr marL="0" marR="0" algn="ctr">
                        <a:lnSpc>
                          <a:spcPct val="115000"/>
                        </a:lnSpc>
                        <a:spcAft>
                          <a:spcPts val="800"/>
                        </a:spcAft>
                        <a:buNone/>
                      </a:pPr>
                      <a:r>
                        <a:rPr lang="en-US" sz="2800" kern="100" dirty="0">
                          <a:effectLst/>
                        </a:rPr>
                        <a:t>10 (30.3)</a:t>
                      </a:r>
                    </a:p>
                    <a:p>
                      <a:pPr marL="0" marR="0" algn="ctr">
                        <a:lnSpc>
                          <a:spcPct val="115000"/>
                        </a:lnSpc>
                        <a:spcAft>
                          <a:spcPts val="800"/>
                        </a:spcAft>
                        <a:buNone/>
                      </a:pPr>
                      <a:r>
                        <a:rPr lang="en-US" sz="2800" kern="100" dirty="0">
                          <a:effectLst/>
                        </a:rPr>
                        <a:t>9 (27.3)</a:t>
                      </a:r>
                    </a:p>
                    <a:p>
                      <a:pPr marL="0" marR="0" algn="ctr">
                        <a:lnSpc>
                          <a:spcPct val="115000"/>
                        </a:lnSpc>
                        <a:spcAft>
                          <a:spcPts val="800"/>
                        </a:spcAft>
                        <a:buNone/>
                      </a:pPr>
                      <a:r>
                        <a:rPr lang="en-US" sz="2800" kern="100" dirty="0">
                          <a:effectLst/>
                        </a:rPr>
                        <a:t>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1604037"/>
                  </a:ext>
                </a:extLst>
              </a:tr>
            </a:tbl>
          </a:graphicData>
        </a:graphic>
      </p:graphicFrame>
      <p:sp>
        <p:nvSpPr>
          <p:cNvPr id="29" name="TextBox 28">
            <a:extLst>
              <a:ext uri="{FF2B5EF4-FFF2-40B4-BE49-F238E27FC236}">
                <a16:creationId xmlns:a16="http://schemas.microsoft.com/office/drawing/2014/main" id="{2576FF9A-78D3-B8EA-2D82-D41591DE2B52}"/>
              </a:ext>
            </a:extLst>
          </p:cNvPr>
          <p:cNvSpPr txBox="1"/>
          <p:nvPr/>
        </p:nvSpPr>
        <p:spPr>
          <a:xfrm flipH="1">
            <a:off x="21859135" y="6326495"/>
            <a:ext cx="12508245" cy="6509474"/>
          </a:xfrm>
          <a:prstGeom prst="rect">
            <a:avLst/>
          </a:prstGeom>
          <a:noFill/>
        </p:spPr>
        <p:txBody>
          <a:bodyPr wrap="square" rtlCol="0">
            <a:spAutoFit/>
          </a:bodyPr>
          <a:lstStyle/>
          <a:p>
            <a:endParaRPr lang="en-US" sz="3200" dirty="0"/>
          </a:p>
          <a:p>
            <a:pPr marL="457200" indent="-457200">
              <a:buFont typeface="Arial" panose="020B0604020202020204" pitchFamily="34" charset="0"/>
              <a:buChar char="•"/>
            </a:pPr>
            <a:r>
              <a:rPr lang="en-US" sz="3850" dirty="0"/>
              <a:t>Convenience sample of pediatric cancer caregivers at the Medical University of South Carolina</a:t>
            </a:r>
          </a:p>
          <a:p>
            <a:pPr marL="457200" indent="-457200">
              <a:buFont typeface="Arial" panose="020B0604020202020204" pitchFamily="34" charset="0"/>
              <a:buChar char="•"/>
            </a:pPr>
            <a:endParaRPr lang="en-US" sz="3850" dirty="0"/>
          </a:p>
          <a:p>
            <a:pPr marL="457200" indent="-457200">
              <a:buFont typeface="Arial" panose="020B0604020202020204" pitchFamily="34" charset="0"/>
              <a:buChar char="•"/>
            </a:pPr>
            <a:r>
              <a:rPr lang="en-US" sz="3850" dirty="0"/>
              <a:t>Pre-survey/post-survey  design after use of App:</a:t>
            </a:r>
          </a:p>
          <a:p>
            <a:pPr marL="2939172" lvl="1" indent="-457200">
              <a:buFont typeface="Arial" panose="020B0604020202020204" pitchFamily="34" charset="0"/>
              <a:buChar char="•"/>
            </a:pPr>
            <a:r>
              <a:rPr lang="en-US" sz="3850" dirty="0"/>
              <a:t>Demographic data</a:t>
            </a:r>
          </a:p>
          <a:p>
            <a:pPr marL="2939172" lvl="1" indent="-457200">
              <a:buFont typeface="Arial" panose="020B0604020202020204" pitchFamily="34" charset="0"/>
              <a:buChar char="•"/>
            </a:pPr>
            <a:r>
              <a:rPr lang="en-US" sz="3850" dirty="0"/>
              <a:t>Perceived Knowledge Scale (investigator-created scale)</a:t>
            </a:r>
          </a:p>
          <a:p>
            <a:pPr marL="2939172" lvl="1" indent="-457200">
              <a:buFont typeface="Arial" panose="020B0604020202020204" pitchFamily="34" charset="0"/>
              <a:buChar char="•"/>
            </a:pPr>
            <a:r>
              <a:rPr lang="en-US" sz="3850" dirty="0"/>
              <a:t>Anxiety Scale (GAD-7)</a:t>
            </a:r>
          </a:p>
          <a:p>
            <a:pPr marL="2939172" lvl="1" indent="-457200">
              <a:buFont typeface="Arial" panose="020B0604020202020204" pitchFamily="34" charset="0"/>
              <a:buChar char="•"/>
            </a:pPr>
            <a:r>
              <a:rPr lang="en-US" sz="3850" dirty="0"/>
              <a:t>Self-Efficacy for Caregiving Scale</a:t>
            </a:r>
          </a:p>
          <a:p>
            <a:pPr marL="2939172" lvl="1" indent="-457200">
              <a:buFont typeface="Arial" panose="020B0604020202020204" pitchFamily="34" charset="0"/>
              <a:buChar char="•"/>
            </a:pPr>
            <a:endParaRPr lang="en-US" sz="3850" dirty="0"/>
          </a:p>
        </p:txBody>
      </p:sp>
      <p:sp>
        <p:nvSpPr>
          <p:cNvPr id="30" name="TextBox 29">
            <a:extLst>
              <a:ext uri="{FF2B5EF4-FFF2-40B4-BE49-F238E27FC236}">
                <a16:creationId xmlns:a16="http://schemas.microsoft.com/office/drawing/2014/main" id="{A98D60F7-8607-D736-D94A-D9FD47AEDAC4}"/>
              </a:ext>
            </a:extLst>
          </p:cNvPr>
          <p:cNvSpPr txBox="1"/>
          <p:nvPr/>
        </p:nvSpPr>
        <p:spPr>
          <a:xfrm flipH="1">
            <a:off x="12433300" y="5376942"/>
            <a:ext cx="8312750" cy="1134157"/>
          </a:xfrm>
          <a:prstGeom prst="rect">
            <a:avLst/>
          </a:prstGeom>
          <a:noFill/>
        </p:spPr>
        <p:txBody>
          <a:bodyPr wrap="square" rtlCol="0">
            <a:spAutoFit/>
          </a:bodyPr>
          <a:lstStyle/>
          <a:p>
            <a:r>
              <a:rPr lang="en-US" sz="6770" b="1" dirty="0">
                <a:solidFill>
                  <a:srgbClr val="1F7F9B"/>
                </a:solidFill>
                <a:latin typeface="+mj-lt"/>
              </a:rPr>
              <a:t>Sample</a:t>
            </a:r>
          </a:p>
        </p:txBody>
      </p:sp>
      <p:sp>
        <p:nvSpPr>
          <p:cNvPr id="31" name="TextBox 30">
            <a:extLst>
              <a:ext uri="{FF2B5EF4-FFF2-40B4-BE49-F238E27FC236}">
                <a16:creationId xmlns:a16="http://schemas.microsoft.com/office/drawing/2014/main" id="{66998BB5-F5E5-4906-4B58-AF772E7BD257}"/>
              </a:ext>
            </a:extLst>
          </p:cNvPr>
          <p:cNvSpPr txBox="1"/>
          <p:nvPr/>
        </p:nvSpPr>
        <p:spPr>
          <a:xfrm rot="10800000" flipV="1">
            <a:off x="21950418" y="4417901"/>
            <a:ext cx="7981160" cy="2175980"/>
          </a:xfrm>
          <a:prstGeom prst="rect">
            <a:avLst/>
          </a:prstGeom>
          <a:noFill/>
        </p:spPr>
        <p:txBody>
          <a:bodyPr wrap="square" rtlCol="0">
            <a:spAutoFit/>
          </a:bodyPr>
          <a:lstStyle/>
          <a:p>
            <a:endParaRPr lang="en-US" sz="6770" b="1" dirty="0">
              <a:solidFill>
                <a:srgbClr val="1F7F9B"/>
              </a:solidFill>
              <a:latin typeface="+mj-lt"/>
            </a:endParaRPr>
          </a:p>
          <a:p>
            <a:r>
              <a:rPr lang="en-US" sz="6770" b="1" dirty="0">
                <a:solidFill>
                  <a:srgbClr val="1F7F9B"/>
                </a:solidFill>
                <a:latin typeface="+mj-lt"/>
              </a:rPr>
              <a:t>Methods</a:t>
            </a:r>
          </a:p>
        </p:txBody>
      </p:sp>
      <p:sp>
        <p:nvSpPr>
          <p:cNvPr id="32" name="TextBox 31">
            <a:extLst>
              <a:ext uri="{FF2B5EF4-FFF2-40B4-BE49-F238E27FC236}">
                <a16:creationId xmlns:a16="http://schemas.microsoft.com/office/drawing/2014/main" id="{24359399-8550-85FD-87AB-074DCD6B7C1C}"/>
              </a:ext>
            </a:extLst>
          </p:cNvPr>
          <p:cNvSpPr txBox="1"/>
          <p:nvPr/>
        </p:nvSpPr>
        <p:spPr>
          <a:xfrm rot="10800000" flipH="1" flipV="1">
            <a:off x="22198118" y="23084107"/>
            <a:ext cx="9660507" cy="5116081"/>
          </a:xfrm>
          <a:prstGeom prst="rect">
            <a:avLst/>
          </a:prstGeom>
          <a:noFill/>
        </p:spPr>
        <p:txBody>
          <a:bodyPr wrap="square" rtlCol="0">
            <a:spAutoFit/>
          </a:bodyPr>
          <a:lstStyle/>
          <a:p>
            <a:pPr defTabSz="4380117">
              <a:lnSpc>
                <a:spcPct val="110000"/>
              </a:lnSpc>
              <a:defRPr/>
            </a:pPr>
            <a:r>
              <a:rPr lang="en-GB" sz="6770" b="1" dirty="0">
                <a:solidFill>
                  <a:srgbClr val="1F7F9B"/>
                </a:solidFill>
                <a:latin typeface="+mj-lt"/>
                <a:ea typeface="Calibri" panose="020F0502020204030204" pitchFamily="34" charset="0"/>
                <a:cs typeface="Calibri" panose="020F0502020204030204" pitchFamily="34" charset="0"/>
              </a:rPr>
              <a:t>Limitations</a:t>
            </a:r>
            <a:endParaRPr lang="en-US" sz="6770" b="1" dirty="0">
              <a:solidFill>
                <a:srgbClr val="1F7F9B"/>
              </a:solidFill>
              <a:latin typeface="+mj-lt"/>
              <a:ea typeface="Calibri" panose="020F0502020204030204" pitchFamily="34" charset="0"/>
              <a:cs typeface="Calibri" panose="020F0502020204030204" pitchFamily="34" charset="0"/>
            </a:endParaRPr>
          </a:p>
          <a:p>
            <a:pPr marL="571500" indent="-571500" defTabSz="4380117">
              <a:lnSpc>
                <a:spcPct val="110000"/>
              </a:lnSpc>
              <a:buFont typeface="Arial" panose="020B0604020202020204" pitchFamily="34" charset="0"/>
              <a:buChar char="•"/>
              <a:defRPr/>
            </a:pPr>
            <a:r>
              <a:rPr lang="en-US" sz="3850" dirty="0">
                <a:solidFill>
                  <a:prstClr val="black">
                    <a:lumMod val="95000"/>
                    <a:lumOff val="5000"/>
                  </a:prstClr>
                </a:solidFill>
              </a:rPr>
              <a:t>Small sample size (Pre-survey n=33, Post-survey n=7)</a:t>
            </a:r>
          </a:p>
          <a:p>
            <a:pPr marL="571500" indent="-571500" defTabSz="4380117">
              <a:lnSpc>
                <a:spcPct val="110000"/>
              </a:lnSpc>
              <a:buFont typeface="Arial" panose="020B0604020202020204" pitchFamily="34" charset="0"/>
              <a:buChar char="•"/>
              <a:defRPr/>
            </a:pPr>
            <a:r>
              <a:rPr lang="en-US" sz="3850" dirty="0">
                <a:solidFill>
                  <a:prstClr val="black">
                    <a:lumMod val="95000"/>
                    <a:lumOff val="5000"/>
                  </a:prstClr>
                </a:solidFill>
              </a:rPr>
              <a:t>Unable to link pre/post survey participants</a:t>
            </a:r>
          </a:p>
          <a:p>
            <a:pPr marL="571500" indent="-571500" defTabSz="4380117">
              <a:lnSpc>
                <a:spcPct val="110000"/>
              </a:lnSpc>
              <a:buFont typeface="Arial" panose="020B0604020202020204" pitchFamily="34" charset="0"/>
              <a:buChar char="•"/>
              <a:defRPr/>
            </a:pPr>
            <a:r>
              <a:rPr lang="en-US" sz="3850" dirty="0">
                <a:solidFill>
                  <a:prstClr val="black">
                    <a:lumMod val="95000"/>
                    <a:lumOff val="5000"/>
                  </a:prstClr>
                </a:solidFill>
              </a:rPr>
              <a:t>Few number of participants used App</a:t>
            </a:r>
          </a:p>
          <a:p>
            <a:pPr marL="571500" indent="-571500" defTabSz="4380117">
              <a:lnSpc>
                <a:spcPct val="110000"/>
              </a:lnSpc>
              <a:buFont typeface="Arial" panose="020B0604020202020204" pitchFamily="34" charset="0"/>
              <a:buChar char="•"/>
              <a:defRPr/>
            </a:pPr>
            <a:r>
              <a:rPr lang="en-US" sz="3850" dirty="0">
                <a:solidFill>
                  <a:prstClr val="black">
                    <a:lumMod val="95000"/>
                    <a:lumOff val="5000"/>
                  </a:prstClr>
                </a:solidFill>
              </a:rPr>
              <a:t>Lack of feedback specific to the COG KidsCare App to make recommendations</a:t>
            </a:r>
          </a:p>
        </p:txBody>
      </p:sp>
      <p:pic>
        <p:nvPicPr>
          <p:cNvPr id="34" name="Picture 33">
            <a:extLst>
              <a:ext uri="{FF2B5EF4-FFF2-40B4-BE49-F238E27FC236}">
                <a16:creationId xmlns:a16="http://schemas.microsoft.com/office/drawing/2014/main" id="{0FCB382D-18E5-02BE-749C-DA867285EDC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539130" y="6388357"/>
            <a:ext cx="2881552" cy="5001552"/>
          </a:xfrm>
          <a:prstGeom prst="rect">
            <a:avLst/>
          </a:prstGeom>
        </p:spPr>
      </p:pic>
      <p:pic>
        <p:nvPicPr>
          <p:cNvPr id="36" name="Picture 35">
            <a:extLst>
              <a:ext uri="{FF2B5EF4-FFF2-40B4-BE49-F238E27FC236}">
                <a16:creationId xmlns:a16="http://schemas.microsoft.com/office/drawing/2014/main" id="{08982AF0-F01C-8692-48E2-E38682C3A8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088739" y="23707984"/>
            <a:ext cx="5738234" cy="5738234"/>
          </a:xfrm>
          <a:prstGeom prst="rect">
            <a:avLst/>
          </a:prstGeom>
        </p:spPr>
      </p:pic>
      <p:sp>
        <p:nvSpPr>
          <p:cNvPr id="7" name="TextBox 6">
            <a:extLst>
              <a:ext uri="{FF2B5EF4-FFF2-40B4-BE49-F238E27FC236}">
                <a16:creationId xmlns:a16="http://schemas.microsoft.com/office/drawing/2014/main" id="{6302B945-8BD6-07D9-579F-FCAD7A23E0C6}"/>
              </a:ext>
            </a:extLst>
          </p:cNvPr>
          <p:cNvSpPr txBox="1"/>
          <p:nvPr/>
        </p:nvSpPr>
        <p:spPr>
          <a:xfrm>
            <a:off x="2456010" y="20574000"/>
            <a:ext cx="9435630" cy="7503000"/>
          </a:xfrm>
          <a:prstGeom prst="rect">
            <a:avLst/>
          </a:prstGeom>
          <a:noFill/>
        </p:spPr>
        <p:txBody>
          <a:bodyPr wrap="square">
            <a:spAutoFit/>
          </a:bodyPr>
          <a:lstStyle/>
          <a:p>
            <a:pPr rtl="0" fontAlgn="base">
              <a:buNone/>
            </a:pPr>
            <a:r>
              <a:rPr lang="en-US" sz="6770" b="1" i="0" u="none" strike="noStrike" dirty="0">
                <a:solidFill>
                  <a:srgbClr val="1F7F9B"/>
                </a:solidFill>
                <a:effectLst/>
                <a:latin typeface="+mj-lt"/>
              </a:rPr>
              <a:t>Research Questions</a:t>
            </a:r>
            <a:r>
              <a:rPr lang="en-US" sz="9600" b="0" i="0" dirty="0">
                <a:solidFill>
                  <a:srgbClr val="000000"/>
                </a:solidFill>
                <a:effectLst/>
                <a:latin typeface="+mj-lt"/>
              </a:rPr>
              <a:t>​</a:t>
            </a:r>
            <a:endParaRPr lang="en-US" b="0" i="0" dirty="0">
              <a:solidFill>
                <a:srgbClr val="000000"/>
              </a:solidFill>
              <a:effectLst/>
              <a:latin typeface="+mj-lt"/>
            </a:endParaRPr>
          </a:p>
          <a:p>
            <a:pPr algn="l" rtl="0" fontAlgn="base">
              <a:buNone/>
            </a:pPr>
            <a:r>
              <a:rPr lang="en-US" sz="3850" b="1" i="0" dirty="0">
                <a:solidFill>
                  <a:srgbClr val="000000"/>
                </a:solidFill>
                <a:effectLst/>
              </a:rPr>
              <a:t>RQ1</a:t>
            </a:r>
            <a:r>
              <a:rPr lang="en-US" sz="3850" b="0" i="0" dirty="0">
                <a:solidFill>
                  <a:srgbClr val="000000"/>
                </a:solidFill>
                <a:effectLst/>
              </a:rPr>
              <a:t>:</a:t>
            </a:r>
            <a:r>
              <a:rPr lang="en-US" sz="3850" b="0" i="0" u="none" strike="noStrike" dirty="0">
                <a:solidFill>
                  <a:srgbClr val="000000"/>
                </a:solidFill>
                <a:effectLst/>
              </a:rPr>
              <a:t> Is there a correlation between caregiver perceived knowledge, anxiety level, and level of self-efficacy?</a:t>
            </a:r>
            <a:r>
              <a:rPr lang="en-US" sz="3850" b="0" i="0" dirty="0">
                <a:solidFill>
                  <a:srgbClr val="000000"/>
                </a:solidFill>
                <a:effectLst/>
              </a:rPr>
              <a:t>​</a:t>
            </a:r>
          </a:p>
          <a:p>
            <a:pPr algn="l" rtl="0" fontAlgn="base">
              <a:buNone/>
            </a:pPr>
            <a:endParaRPr lang="en-US" sz="3850" b="0" i="0" dirty="0">
              <a:solidFill>
                <a:srgbClr val="000000"/>
              </a:solidFill>
              <a:effectLst/>
            </a:endParaRPr>
          </a:p>
          <a:p>
            <a:pPr algn="l" rtl="0" fontAlgn="base">
              <a:buNone/>
            </a:pPr>
            <a:r>
              <a:rPr lang="en-US" sz="3850" b="1" i="0" dirty="0">
                <a:solidFill>
                  <a:srgbClr val="000000"/>
                </a:solidFill>
                <a:effectLst/>
              </a:rPr>
              <a:t>RQ2-4</a:t>
            </a:r>
            <a:r>
              <a:rPr lang="en-US" sz="3850" b="0" i="0" dirty="0">
                <a:solidFill>
                  <a:srgbClr val="000000"/>
                </a:solidFill>
                <a:effectLst/>
              </a:rPr>
              <a:t>:</a:t>
            </a:r>
            <a:r>
              <a:rPr lang="en-US" sz="3850" b="0" i="0" u="none" strike="noStrike" dirty="0">
                <a:solidFill>
                  <a:srgbClr val="000000"/>
                </a:solidFill>
                <a:effectLst/>
              </a:rPr>
              <a:t> Is there a significant difference in caregiver perceived knowledge level (RQ2), anxiety (RQ3), self-efficacy (RQ4), regarding their child’s cancer diagnosis </a:t>
            </a:r>
            <a:r>
              <a:rPr lang="en-US" sz="3850" dirty="0">
                <a:solidFill>
                  <a:srgbClr val="000000"/>
                </a:solidFill>
              </a:rPr>
              <a:t>following</a:t>
            </a:r>
            <a:r>
              <a:rPr lang="en-US" sz="3850" b="0" i="0" u="none" strike="noStrike" dirty="0">
                <a:solidFill>
                  <a:srgbClr val="000000"/>
                </a:solidFill>
                <a:effectLst/>
              </a:rPr>
              <a:t> implementation of the COG KidsCare app?</a:t>
            </a:r>
            <a:endParaRPr lang="en-US" sz="3850" b="0" i="0" dirty="0">
              <a:solidFill>
                <a:srgbClr val="000000"/>
              </a:solidFill>
              <a:effectLst/>
              <a:latin typeface="Segoe UI" panose="020B0502040204020203" pitchFamily="34" charset="0"/>
            </a:endParaRPr>
          </a:p>
          <a:p>
            <a:pPr algn="l" rtl="0" fontAlgn="base">
              <a:buNone/>
            </a:pPr>
            <a:r>
              <a:rPr lang="en-US" sz="3850" b="0" i="0" dirty="0">
                <a:solidFill>
                  <a:srgbClr val="000000"/>
                </a:solidFill>
                <a:effectLst/>
                <a:latin typeface="Calibri" panose="020F0502020204030204" pitchFamily="34" charset="0"/>
              </a:rPr>
              <a:t>​</a:t>
            </a:r>
            <a:endParaRPr lang="en-US" sz="3850" b="0" i="0" dirty="0">
              <a:solidFill>
                <a:srgbClr val="000000"/>
              </a:solidFill>
              <a:effectLst/>
              <a:latin typeface="Segoe UI" panose="020B0502040204020203" pitchFamily="34" charset="0"/>
            </a:endParaRPr>
          </a:p>
        </p:txBody>
      </p:sp>
      <p:graphicFrame>
        <p:nvGraphicFramePr>
          <p:cNvPr id="6" name="Table 5">
            <a:extLst>
              <a:ext uri="{FF2B5EF4-FFF2-40B4-BE49-F238E27FC236}">
                <a16:creationId xmlns:a16="http://schemas.microsoft.com/office/drawing/2014/main" id="{B6A026AC-0152-9B1B-1BB1-B1CC51C52AF6}"/>
              </a:ext>
            </a:extLst>
          </p:cNvPr>
          <p:cNvGraphicFramePr>
            <a:graphicFrameLocks noGrp="1"/>
          </p:cNvGraphicFramePr>
          <p:nvPr>
            <p:extLst>
              <p:ext uri="{D42A27DB-BD31-4B8C-83A1-F6EECF244321}">
                <p14:modId xmlns:p14="http://schemas.microsoft.com/office/powerpoint/2010/main" val="1630184018"/>
              </p:ext>
            </p:extLst>
          </p:nvPr>
        </p:nvGraphicFramePr>
        <p:xfrm>
          <a:off x="22198117" y="18696874"/>
          <a:ext cx="14666390" cy="4079804"/>
        </p:xfrm>
        <a:graphic>
          <a:graphicData uri="http://schemas.openxmlformats.org/drawingml/2006/table">
            <a:tbl>
              <a:tblPr firstRow="1" firstCol="1" bandRow="1">
                <a:tableStyleId>{5C22544A-7EE6-4342-B048-85BDC9FD1C3A}</a:tableStyleId>
              </a:tblPr>
              <a:tblGrid>
                <a:gridCol w="3808576">
                  <a:extLst>
                    <a:ext uri="{9D8B030D-6E8A-4147-A177-3AD203B41FA5}">
                      <a16:colId xmlns:a16="http://schemas.microsoft.com/office/drawing/2014/main" val="1091941865"/>
                    </a:ext>
                  </a:extLst>
                </a:gridCol>
                <a:gridCol w="3787959">
                  <a:extLst>
                    <a:ext uri="{9D8B030D-6E8A-4147-A177-3AD203B41FA5}">
                      <a16:colId xmlns:a16="http://schemas.microsoft.com/office/drawing/2014/main" val="2200333766"/>
                    </a:ext>
                  </a:extLst>
                </a:gridCol>
                <a:gridCol w="2177935">
                  <a:extLst>
                    <a:ext uri="{9D8B030D-6E8A-4147-A177-3AD203B41FA5}">
                      <a16:colId xmlns:a16="http://schemas.microsoft.com/office/drawing/2014/main" val="4090177351"/>
                    </a:ext>
                  </a:extLst>
                </a:gridCol>
                <a:gridCol w="2192930">
                  <a:extLst>
                    <a:ext uri="{9D8B030D-6E8A-4147-A177-3AD203B41FA5}">
                      <a16:colId xmlns:a16="http://schemas.microsoft.com/office/drawing/2014/main" val="706827452"/>
                    </a:ext>
                  </a:extLst>
                </a:gridCol>
                <a:gridCol w="2698990">
                  <a:extLst>
                    <a:ext uri="{9D8B030D-6E8A-4147-A177-3AD203B41FA5}">
                      <a16:colId xmlns:a16="http://schemas.microsoft.com/office/drawing/2014/main" val="1881526591"/>
                    </a:ext>
                  </a:extLst>
                </a:gridCol>
              </a:tblGrid>
              <a:tr h="597708">
                <a:tc>
                  <a:txBody>
                    <a:bodyPr/>
                    <a:lstStyle/>
                    <a:p>
                      <a:pPr marL="0" marR="0" algn="ctr">
                        <a:lnSpc>
                          <a:spcPct val="115000"/>
                        </a:lnSpc>
                        <a:spcAft>
                          <a:spcPts val="800"/>
                        </a:spcAft>
                        <a:buNone/>
                      </a:pPr>
                      <a:r>
                        <a:rPr lang="en-US" sz="2800" kern="100" dirty="0">
                          <a:effectLst/>
                        </a:rPr>
                        <a:t>Scale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Range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Mean Pre</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Mean Post</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Statistical Difference</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5007385"/>
                  </a:ext>
                </a:extLst>
              </a:tr>
              <a:tr h="1211255">
                <a:tc>
                  <a:txBody>
                    <a:bodyPr/>
                    <a:lstStyle/>
                    <a:p>
                      <a:pPr marL="0" marR="0" algn="ctr">
                        <a:lnSpc>
                          <a:spcPct val="115000"/>
                        </a:lnSpc>
                        <a:spcAft>
                          <a:spcPts val="800"/>
                        </a:spcAft>
                        <a:buNone/>
                      </a:pPr>
                      <a:r>
                        <a:rPr lang="en-US" sz="2800" kern="100">
                          <a:effectLst/>
                        </a:rPr>
                        <a:t>Perceived Knowledge</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1-7, higher indicates increased knowledge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4.02</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3.96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.99%</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2598106"/>
                  </a:ext>
                </a:extLst>
              </a:tr>
              <a:tr h="904482">
                <a:tc>
                  <a:txBody>
                    <a:bodyPr/>
                    <a:lstStyle/>
                    <a:p>
                      <a:pPr marL="0" marR="0" algn="ctr">
                        <a:lnSpc>
                          <a:spcPct val="115000"/>
                        </a:lnSpc>
                        <a:spcAft>
                          <a:spcPts val="800"/>
                        </a:spcAft>
                        <a:buNone/>
                      </a:pPr>
                      <a:r>
                        <a:rPr lang="en-US" sz="2800" kern="100">
                          <a:effectLst/>
                        </a:rPr>
                        <a:t>Anxiety</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0-21, higher indicates increased anxiety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13</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12</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1.08%</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2715807"/>
                  </a:ext>
                </a:extLst>
              </a:tr>
              <a:tr h="904482">
                <a:tc>
                  <a:txBody>
                    <a:bodyPr/>
                    <a:lstStyle/>
                    <a:p>
                      <a:pPr marL="0" marR="0" algn="ctr">
                        <a:lnSpc>
                          <a:spcPct val="115000"/>
                        </a:lnSpc>
                        <a:spcAft>
                          <a:spcPts val="800"/>
                        </a:spcAft>
                        <a:buNone/>
                      </a:pPr>
                      <a:r>
                        <a:rPr lang="en-US" sz="2800" kern="100" dirty="0">
                          <a:effectLst/>
                        </a:rPr>
                        <a:t>Self-Efficacy</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1-8, higher indicates increased SE</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7</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a:effectLst/>
                        </a:rPr>
                        <a:t>7.16</a:t>
                      </a:r>
                      <a:endParaRPr lang="en-US" sz="2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2800" kern="100" dirty="0">
                          <a:effectLst/>
                        </a:rPr>
                        <a:t>.98%</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9853229"/>
                  </a:ext>
                </a:extLst>
              </a:tr>
            </a:tbl>
          </a:graphicData>
        </a:graphic>
      </p:graphicFrame>
    </p:spTree>
    <p:extLst>
      <p:ext uri="{BB962C8B-B14F-4D97-AF65-F5344CB8AC3E}">
        <p14:creationId xmlns:p14="http://schemas.microsoft.com/office/powerpoint/2010/main" val="383130122"/>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af781aa-8260-41ac-88ba-4b972ce425a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4BA04FE2AE304793531743DB4BA66C" ma:contentTypeVersion="14" ma:contentTypeDescription="Create a new document." ma:contentTypeScope="" ma:versionID="1d958da7446b07946a9c5de0f1ce96b8">
  <xsd:schema xmlns:xsd="http://www.w3.org/2001/XMLSchema" xmlns:xs="http://www.w3.org/2001/XMLSchema" xmlns:p="http://schemas.microsoft.com/office/2006/metadata/properties" xmlns:ns3="faf781aa-8260-41ac-88ba-4b972ce425ae" xmlns:ns4="07883eb9-bac2-4b16-8e5d-b291f38ddd5a" targetNamespace="http://schemas.microsoft.com/office/2006/metadata/properties" ma:root="true" ma:fieldsID="0fed609de8e267227223d5930d9b84c0" ns3:_="" ns4:_="">
    <xsd:import namespace="faf781aa-8260-41ac-88ba-4b972ce425ae"/>
    <xsd:import namespace="07883eb9-bac2-4b16-8e5d-b291f38ddd5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bjectDetectorVersions" minOccurs="0"/>
                <xsd:element ref="ns3:MediaServiceSystemTags" minOccurs="0"/>
                <xsd:element ref="ns3:MediaServiceGenerationTime" minOccurs="0"/>
                <xsd:element ref="ns3:MediaServiceEventHashCode" minOccurs="0"/>
                <xsd:element ref="ns3:MediaServiceSearchProperties" minOccurs="0"/>
                <xsd:element ref="ns3:_activity"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f781aa-8260-41ac-88ba-4b972ce425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_activity" ma:index="20" nillable="true" ma:displayName="_activity" ma:hidden="true" ma:internalName="_activity">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883eb9-bac2-4b16-8e5d-b291f38ddd5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EAD6B5-C4F1-4771-9BAB-EAA9D407D238}">
  <ds:schemaRefs>
    <ds:schemaRef ds:uri="http://purl.org/dc/terms/"/>
    <ds:schemaRef ds:uri="http://purl.org/dc/dcmitype/"/>
    <ds:schemaRef ds:uri="http://schemas.microsoft.com/office/infopath/2007/PartnerControls"/>
    <ds:schemaRef ds:uri="http://schemas.openxmlformats.org/package/2006/metadata/core-properties"/>
    <ds:schemaRef ds:uri="http://purl.org/dc/elements/1.1/"/>
    <ds:schemaRef ds:uri="http://schemas.microsoft.com/office/2006/documentManagement/types"/>
    <ds:schemaRef ds:uri="http://www.w3.org/XML/1998/namespace"/>
    <ds:schemaRef ds:uri="07883eb9-bac2-4b16-8e5d-b291f38ddd5a"/>
    <ds:schemaRef ds:uri="faf781aa-8260-41ac-88ba-4b972ce425ae"/>
    <ds:schemaRef ds:uri="http://schemas.microsoft.com/office/2006/metadata/properties"/>
  </ds:schemaRefs>
</ds:datastoreItem>
</file>

<file path=customXml/itemProps2.xml><?xml version="1.0" encoding="utf-8"?>
<ds:datastoreItem xmlns:ds="http://schemas.openxmlformats.org/officeDocument/2006/customXml" ds:itemID="{6789BD32-4ED5-4180-AC6F-47D3B8B6CA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f781aa-8260-41ac-88ba-4b972ce425ae"/>
    <ds:schemaRef ds:uri="07883eb9-bac2-4b16-8e5d-b291f38ddd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16C3EE-AD3C-4C4E-B34D-AB33C405F0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6560</TotalTime>
  <Words>866</Words>
  <Application>Microsoft Office PowerPoint</Application>
  <PresentationFormat>Custom</PresentationFormat>
  <Paragraphs>172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Apple Symbols</vt:lpstr>
      <vt:lpstr>Aptos</vt:lpstr>
      <vt:lpstr>Arial</vt:lpstr>
      <vt:lpstr>Calibri</vt:lpstr>
      <vt:lpstr>Courier New</vt:lpstr>
      <vt:lpstr>Segoe UI</vt:lpstr>
      <vt:lpstr>Wingdings</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dc:creator>
  <cp:lastModifiedBy>Webster, Anne Marie</cp:lastModifiedBy>
  <cp:revision>144</cp:revision>
  <cp:lastPrinted>2021-08-13T16:06:26Z</cp:lastPrinted>
  <dcterms:created xsi:type="dcterms:W3CDTF">2011-01-19T20:59:02Z</dcterms:created>
  <dcterms:modified xsi:type="dcterms:W3CDTF">2026-02-10T02:30:12Z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0x010100704BA04FE2AE304793531743DB4BA66C</vt:lpwstr>
  </property>
  <property fmtid="{D5CDD505-2E9C-101B-9397-08002B2CF9AE}" pid="3" name="_AdHocReviewCycleID">
    <vt:i4>-1663097294</vt:i4>
  </property>
  <property fmtid="{D5CDD505-2E9C-101B-9397-08002B2CF9AE}" pid="4" name="_NewReviewCycle">
    <vt:lpwstr/>
  </property>
  <property fmtid="{D5CDD505-2E9C-101B-9397-08002B2CF9AE}" pid="5" name="_EmailSubject">
    <vt:lpwstr>Abstract/Poster Presentation</vt:lpwstr>
  </property>
  <property fmtid="{D5CDD505-2E9C-101B-9397-08002B2CF9AE}" pid="6" name="_AuthorEmail">
    <vt:lpwstr>ciccolia@musc.edu</vt:lpwstr>
  </property>
  <property fmtid="{D5CDD505-2E9C-101B-9397-08002B2CF9AE}" pid="7" name="_AuthorEmailDisplayName">
    <vt:lpwstr>Webster, Anne Marie</vt:lpwstr>
  </property>
</Properties>
</file>